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CE1-4C5B-B91A-9034C31FA8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CE1-4C5B-B91A-9034C31FA8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CE1-4C5B-B91A-9034C31FA8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CE1-4C5B-B91A-9034C31FA8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20'!$D$57:$D$60</c:f>
              <c:numCache>
                <c:formatCode>#,##0</c:formatCode>
                <c:ptCount val="4"/>
                <c:pt idx="0">
                  <c:v>13768664</c:v>
                </c:pt>
                <c:pt idx="1">
                  <c:v>3769794</c:v>
                </c:pt>
                <c:pt idx="2">
                  <c:v>656173</c:v>
                </c:pt>
                <c:pt idx="3">
                  <c:v>12624138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E1-4C5B-B91A-9034C31FA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02556440407004"/>
          <c:y val="0.71295164982557702"/>
          <c:w val="0.37059909257073415"/>
          <c:h val="0.2614073159052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340797812831346"/>
          <c:y val="0.13373606636299668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20'!$D$31:$O$31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FB-4A65-8E1A-A0AD7A873CA0}"/>
            </c:ext>
          </c:extLst>
        </c:ser>
        <c:ser>
          <c:idx val="1"/>
          <c:order val="1"/>
          <c:tx>
            <c:strRef>
              <c:f>'Partida 20'!$C$32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FB-4A65-8E1A-A0AD7A873CA0}"/>
            </c:ext>
          </c:extLst>
        </c:ser>
        <c:ser>
          <c:idx val="2"/>
          <c:order val="2"/>
          <c:tx>
            <c:strRef>
              <c:f>'Partida 20'!$C$33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AFB-4A65-8E1A-A0AD7A873CA0}"/>
                </c:ext>
              </c:extLst>
            </c:dLbl>
            <c:dLbl>
              <c:idx val="1"/>
              <c:layout>
                <c:manualLayout>
                  <c:x val="-3.1376670087365471E-2"/>
                  <c:y val="-6.19597822464170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308140572938217E-2"/>
                      <c:h val="6.17881963732424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FB-4A65-8E1A-A0AD7A873CA0}"/>
                </c:ext>
              </c:extLst>
            </c:dLbl>
            <c:dLbl>
              <c:idx val="2"/>
              <c:layout>
                <c:manualLayout>
                  <c:x val="-4.4678604929752321E-2"/>
                  <c:y val="-0.11179498574232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FB-4A65-8E1A-A0AD7A873CA0}"/>
                </c:ext>
              </c:extLst>
            </c:dLbl>
            <c:dLbl>
              <c:idx val="3"/>
              <c:layout>
                <c:manualLayout>
                  <c:x val="-2.9962546816479446E-2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FB-4A65-8E1A-A0AD7A873CA0}"/>
                </c:ext>
              </c:extLst>
            </c:dLbl>
            <c:dLbl>
              <c:idx val="4"/>
              <c:layout>
                <c:manualLayout>
                  <c:x val="-3.2459425717852687E-2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FB-4A65-8E1A-A0AD7A873CA0}"/>
                </c:ext>
              </c:extLst>
            </c:dLbl>
            <c:dLbl>
              <c:idx val="5"/>
              <c:layout>
                <c:manualLayout>
                  <c:x val="-4.7440699126092382E-2"/>
                  <c:y val="-6.4285721516954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FB-4A65-8E1A-A0AD7A873CA0}"/>
                </c:ext>
              </c:extLst>
            </c:dLbl>
            <c:dLbl>
              <c:idx val="6"/>
              <c:layout>
                <c:manualLayout>
                  <c:x val="-3.7453183520599342E-2"/>
                  <c:y val="-8.571429535593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FB-4A65-8E1A-A0AD7A873CA0}"/>
                </c:ext>
              </c:extLst>
            </c:dLbl>
            <c:dLbl>
              <c:idx val="7"/>
              <c:layout>
                <c:manualLayout>
                  <c:x val="-3.9950062421972625E-2"/>
                  <c:y val="-8.1428608066865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FB-4A65-8E1A-A0AD7A873CA0}"/>
                </c:ext>
              </c:extLst>
            </c:dLbl>
            <c:dLbl>
              <c:idx val="8"/>
              <c:layout>
                <c:manualLayout>
                  <c:x val="-1.4981273408239792E-2"/>
                  <c:y val="-7.285717563877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FB-4A65-8E1A-A0AD7A873CA0}"/>
                </c:ext>
              </c:extLst>
            </c:dLbl>
            <c:dLbl>
              <c:idx val="9"/>
              <c:layout>
                <c:manualLayout>
                  <c:x val="-4.9937578027465668E-3"/>
                  <c:y val="-4.2857162140455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AFB-4A65-8E1A-A0AD7A873CA0}"/>
                </c:ext>
              </c:extLst>
            </c:dLbl>
            <c:dLbl>
              <c:idx val="10"/>
              <c:layout>
                <c:manualLayout>
                  <c:x val="-2.4968789013732834E-3"/>
                  <c:y val="-5.5714310782592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AFB-4A65-8E1A-A0AD7A873CA0}"/>
                </c:ext>
              </c:extLst>
            </c:dLbl>
            <c:dLbl>
              <c:idx val="11"/>
              <c:layout>
                <c:manualLayout>
                  <c:x val="0"/>
                  <c:y val="-5.4870446493599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AFB-4A65-8E1A-A0AD7A873C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5.5049213678846159E-2</c:v>
                </c:pt>
                <c:pt idx="1">
                  <c:v>0.10852626852162719</c:v>
                </c:pt>
                <c:pt idx="2">
                  <c:v>0.15370071649063627</c:v>
                </c:pt>
                <c:pt idx="3">
                  <c:v>0.42336069526783698</c:v>
                </c:pt>
                <c:pt idx="4">
                  <c:v>0.4739155210070452</c:v>
                </c:pt>
                <c:pt idx="5">
                  <c:v>0.54246615347555804</c:v>
                </c:pt>
                <c:pt idx="6">
                  <c:v>0.65426196525649549</c:v>
                </c:pt>
                <c:pt idx="7">
                  <c:v>0.69437978522639043</c:v>
                </c:pt>
                <c:pt idx="8">
                  <c:v>0.76160242173007686</c:v>
                </c:pt>
                <c:pt idx="9">
                  <c:v>0.87276720225820492</c:v>
                </c:pt>
                <c:pt idx="10">
                  <c:v>0.91344214308406857</c:v>
                </c:pt>
                <c:pt idx="11">
                  <c:v>0.98674568816906283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AFB-4A65-8E1A-A0AD7A873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4331248"/>
        <c:axId val="454336344"/>
      </c:lineChart>
      <c:catAx>
        <c:axId val="4543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4336344"/>
        <c:crosses val="autoZero"/>
        <c:auto val="1"/>
        <c:lblAlgn val="ctr"/>
        <c:lblOffset val="100"/>
        <c:tickLblSkip val="1"/>
        <c:noMultiLvlLbl val="0"/>
      </c:catAx>
      <c:valAx>
        <c:axId val="454336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43312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20'!$D$35:$O$35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1-4FF1-BAE7-D315F65837E0}"/>
            </c:ext>
          </c:extLst>
        </c:ser>
        <c:ser>
          <c:idx val="1"/>
          <c:order val="1"/>
          <c:tx>
            <c:strRef>
              <c:f>'Partida 20'!$C$36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D1-4FF1-BAE7-D315F65837E0}"/>
                </c:ext>
              </c:extLst>
            </c:dLbl>
            <c:dLbl>
              <c:idx val="2"/>
              <c:layout>
                <c:manualLayout>
                  <c:x val="5.5226256440166922E-3"/>
                  <c:y val="1.019124352613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D1-4FF1-BAE7-D315F65837E0}"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D1-4FF1-BAE7-D315F65837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20'!$D$36:$O$36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D1-4FF1-BAE7-D315F65837E0}"/>
            </c:ext>
          </c:extLst>
        </c:ser>
        <c:ser>
          <c:idx val="2"/>
          <c:order val="2"/>
          <c:tx>
            <c:strRef>
              <c:f>'Partida 20'!$C$37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2.4351122776318211E-4"/>
                  <c:y val="-6.87957377235477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D1-4FF1-BAE7-D315F65837E0}"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D1-4FF1-BAE7-D315F65837E0}"/>
                </c:ext>
              </c:extLst>
            </c:dLbl>
            <c:dLbl>
              <c:idx val="5"/>
              <c:layout>
                <c:manualLayout>
                  <c:x val="7.39100320793234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D1-4FF1-BAE7-D315F65837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20'!$D$37:$O$37</c:f>
              <c:numCache>
                <c:formatCode>0.0%</c:formatCode>
                <c:ptCount val="12"/>
                <c:pt idx="0">
                  <c:v>5.5049213678846159E-2</c:v>
                </c:pt>
                <c:pt idx="1">
                  <c:v>5.3477054842781035E-2</c:v>
                </c:pt>
                <c:pt idx="2">
                  <c:v>6.9404169015101158E-2</c:v>
                </c:pt>
                <c:pt idx="3">
                  <c:v>0.26965997877720072</c:v>
                </c:pt>
                <c:pt idx="4">
                  <c:v>5.7837079677966488E-2</c:v>
                </c:pt>
                <c:pt idx="5">
                  <c:v>6.8550632468512812E-2</c:v>
                </c:pt>
                <c:pt idx="6">
                  <c:v>0.11179581178093745</c:v>
                </c:pt>
                <c:pt idx="7">
                  <c:v>5.432413871982987E-2</c:v>
                </c:pt>
                <c:pt idx="8">
                  <c:v>7.1619917246640075E-2</c:v>
                </c:pt>
                <c:pt idx="9">
                  <c:v>0.14744091036695464</c:v>
                </c:pt>
                <c:pt idx="10">
                  <c:v>4.0674940825863592E-2</c:v>
                </c:pt>
                <c:pt idx="11">
                  <c:v>0.27791636989857316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D1-4FF1-BAE7-D315F6583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54333600"/>
        <c:axId val="454330072"/>
      </c:barChart>
      <c:catAx>
        <c:axId val="45433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4330072"/>
        <c:crosses val="autoZero"/>
        <c:auto val="0"/>
        <c:lblAlgn val="ctr"/>
        <c:lblOffset val="100"/>
        <c:noMultiLvlLbl val="0"/>
      </c:catAx>
      <c:valAx>
        <c:axId val="4543300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43336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38" y="53054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774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27E0A1-8C39-4FD7-95F0-CEC75A4C58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348029"/>
              </p:ext>
            </p:extLst>
          </p:nvPr>
        </p:nvGraphicFramePr>
        <p:xfrm>
          <a:off x="414338" y="1968500"/>
          <a:ext cx="8210798" cy="38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0205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89040"/>
            <a:ext cx="6110337" cy="279128"/>
          </a:xfrm>
          <a:prstGeom prst="rect">
            <a:avLst/>
          </a:prstGeom>
        </p:spPr>
      </p:pic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662887"/>
              </p:ext>
            </p:extLst>
          </p:nvPr>
        </p:nvGraphicFramePr>
        <p:xfrm>
          <a:off x="476002" y="2420888"/>
          <a:ext cx="821079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085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173787"/>
            <a:ext cx="7992888" cy="365125"/>
          </a:xfrm>
          <a:prstGeom prst="rect">
            <a:avLst/>
          </a:prstGeom>
        </p:spPr>
      </p:pic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921087"/>
              </p:ext>
            </p:extLst>
          </p:nvPr>
        </p:nvGraphicFramePr>
        <p:xfrm>
          <a:off x="457200" y="2492896"/>
          <a:ext cx="82296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5046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116" y="59658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2213411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58DE098-ACA2-4750-BD69-EA1FB7667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66051"/>
              </p:ext>
            </p:extLst>
          </p:nvPr>
        </p:nvGraphicFramePr>
        <p:xfrm>
          <a:off x="539552" y="2673296"/>
          <a:ext cx="7920882" cy="2987951"/>
        </p:xfrm>
        <a:graphic>
          <a:graphicData uri="http://schemas.openxmlformats.org/drawingml/2006/table">
            <a:tbl>
              <a:tblPr/>
              <a:tblGrid>
                <a:gridCol w="851503">
                  <a:extLst>
                    <a:ext uri="{9D8B030D-6E8A-4147-A177-3AD203B41FA5}">
                      <a16:colId xmlns:a16="http://schemas.microsoft.com/office/drawing/2014/main" val="1765383589"/>
                    </a:ext>
                  </a:extLst>
                </a:gridCol>
                <a:gridCol w="2888119">
                  <a:extLst>
                    <a:ext uri="{9D8B030D-6E8A-4147-A177-3AD203B41FA5}">
                      <a16:colId xmlns:a16="http://schemas.microsoft.com/office/drawing/2014/main" val="1726059816"/>
                    </a:ext>
                  </a:extLst>
                </a:gridCol>
                <a:gridCol w="851503">
                  <a:extLst>
                    <a:ext uri="{9D8B030D-6E8A-4147-A177-3AD203B41FA5}">
                      <a16:colId xmlns:a16="http://schemas.microsoft.com/office/drawing/2014/main" val="1141501185"/>
                    </a:ext>
                  </a:extLst>
                </a:gridCol>
                <a:gridCol w="851503">
                  <a:extLst>
                    <a:ext uri="{9D8B030D-6E8A-4147-A177-3AD203B41FA5}">
                      <a16:colId xmlns:a16="http://schemas.microsoft.com/office/drawing/2014/main" val="2183698788"/>
                    </a:ext>
                  </a:extLst>
                </a:gridCol>
                <a:gridCol w="851503">
                  <a:extLst>
                    <a:ext uri="{9D8B030D-6E8A-4147-A177-3AD203B41FA5}">
                      <a16:colId xmlns:a16="http://schemas.microsoft.com/office/drawing/2014/main" val="797732607"/>
                    </a:ext>
                  </a:extLst>
                </a:gridCol>
                <a:gridCol w="851503">
                  <a:extLst>
                    <a:ext uri="{9D8B030D-6E8A-4147-A177-3AD203B41FA5}">
                      <a16:colId xmlns:a16="http://schemas.microsoft.com/office/drawing/2014/main" val="3417694093"/>
                    </a:ext>
                  </a:extLst>
                </a:gridCol>
                <a:gridCol w="775248">
                  <a:extLst>
                    <a:ext uri="{9D8B030D-6E8A-4147-A177-3AD203B41FA5}">
                      <a16:colId xmlns:a16="http://schemas.microsoft.com/office/drawing/2014/main" val="1842501947"/>
                    </a:ext>
                  </a:extLst>
                </a:gridCol>
              </a:tblGrid>
              <a:tr h="17972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216011"/>
                  </a:ext>
                </a:extLst>
              </a:tr>
              <a:tr h="55041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37953"/>
                  </a:ext>
                </a:extLst>
              </a:tr>
              <a:tr h="235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30.818.769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25.376.906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949774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13.768.664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16.064.794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16.021.630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91934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3.769.794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5.206.516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4.976.256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11279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76748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749288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76250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83977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456623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9.861.654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9.861.640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00203"/>
                  </a:ext>
                </a:extLst>
              </a:tr>
              <a:tr h="224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030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8060" y="170080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0253" y="5661248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38500" y="2708920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A04DBEE-96A5-4602-B071-908C8F7FE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565346"/>
              </p:ext>
            </p:extLst>
          </p:nvPr>
        </p:nvGraphicFramePr>
        <p:xfrm>
          <a:off x="774378" y="3212974"/>
          <a:ext cx="7557807" cy="1420872"/>
        </p:xfrm>
        <a:graphic>
          <a:graphicData uri="http://schemas.openxmlformats.org/drawingml/2006/table">
            <a:tbl>
              <a:tblPr/>
              <a:tblGrid>
                <a:gridCol w="849619">
                  <a:extLst>
                    <a:ext uri="{9D8B030D-6E8A-4147-A177-3AD203B41FA5}">
                      <a16:colId xmlns:a16="http://schemas.microsoft.com/office/drawing/2014/main" val="3818272696"/>
                    </a:ext>
                  </a:extLst>
                </a:gridCol>
                <a:gridCol w="313852">
                  <a:extLst>
                    <a:ext uri="{9D8B030D-6E8A-4147-A177-3AD203B41FA5}">
                      <a16:colId xmlns:a16="http://schemas.microsoft.com/office/drawing/2014/main" val="2393525089"/>
                    </a:ext>
                  </a:extLst>
                </a:gridCol>
                <a:gridCol w="2235007">
                  <a:extLst>
                    <a:ext uri="{9D8B030D-6E8A-4147-A177-3AD203B41FA5}">
                      <a16:colId xmlns:a16="http://schemas.microsoft.com/office/drawing/2014/main" val="3746848651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2228858233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42050971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502240275"/>
                    </a:ext>
                  </a:extLst>
                </a:gridCol>
                <a:gridCol w="849619">
                  <a:extLst>
                    <a:ext uri="{9D8B030D-6E8A-4147-A177-3AD203B41FA5}">
                      <a16:colId xmlns:a16="http://schemas.microsoft.com/office/drawing/2014/main" val="3476866960"/>
                    </a:ext>
                  </a:extLst>
                </a:gridCol>
                <a:gridCol w="760853">
                  <a:extLst>
                    <a:ext uri="{9D8B030D-6E8A-4147-A177-3AD203B41FA5}">
                      <a16:colId xmlns:a16="http://schemas.microsoft.com/office/drawing/2014/main" val="2772299995"/>
                    </a:ext>
                  </a:extLst>
                </a:gridCol>
              </a:tblGrid>
              <a:tr h="21602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869839"/>
                  </a:ext>
                </a:extLst>
              </a:tr>
              <a:tr h="21665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44264"/>
                  </a:ext>
                </a:extLst>
              </a:tr>
              <a:tr h="471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26.841.696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5.439.329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26.348.606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415015"/>
                  </a:ext>
                </a:extLst>
              </a:tr>
              <a:tr h="44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29.353.979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19.937.577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29.102.234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7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74" y="6173787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1" y="129166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240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AAFF4A-7616-47FB-BF6B-705FB7436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39903"/>
              </p:ext>
            </p:extLst>
          </p:nvPr>
        </p:nvGraphicFramePr>
        <p:xfrm>
          <a:off x="457201" y="2411422"/>
          <a:ext cx="8229597" cy="3537856"/>
        </p:xfrm>
        <a:graphic>
          <a:graphicData uri="http://schemas.openxmlformats.org/drawingml/2006/table">
            <a:tbl>
              <a:tblPr/>
              <a:tblGrid>
                <a:gridCol w="750436">
                  <a:extLst>
                    <a:ext uri="{9D8B030D-6E8A-4147-A177-3AD203B41FA5}">
                      <a16:colId xmlns:a16="http://schemas.microsoft.com/office/drawing/2014/main" val="2923619904"/>
                    </a:ext>
                  </a:extLst>
                </a:gridCol>
                <a:gridCol w="277213">
                  <a:extLst>
                    <a:ext uri="{9D8B030D-6E8A-4147-A177-3AD203B41FA5}">
                      <a16:colId xmlns:a16="http://schemas.microsoft.com/office/drawing/2014/main" val="2905891535"/>
                    </a:ext>
                  </a:extLst>
                </a:gridCol>
                <a:gridCol w="277213">
                  <a:extLst>
                    <a:ext uri="{9D8B030D-6E8A-4147-A177-3AD203B41FA5}">
                      <a16:colId xmlns:a16="http://schemas.microsoft.com/office/drawing/2014/main" val="1845841705"/>
                    </a:ext>
                  </a:extLst>
                </a:gridCol>
                <a:gridCol w="3250958">
                  <a:extLst>
                    <a:ext uri="{9D8B030D-6E8A-4147-A177-3AD203B41FA5}">
                      <a16:colId xmlns:a16="http://schemas.microsoft.com/office/drawing/2014/main" val="3224609223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365943653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455441906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2812442282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2582477434"/>
                    </a:ext>
                  </a:extLst>
                </a:gridCol>
                <a:gridCol w="672033">
                  <a:extLst>
                    <a:ext uri="{9D8B030D-6E8A-4147-A177-3AD203B41FA5}">
                      <a16:colId xmlns:a16="http://schemas.microsoft.com/office/drawing/2014/main" val="3193318657"/>
                    </a:ext>
                  </a:extLst>
                </a:gridCol>
              </a:tblGrid>
              <a:tr h="1736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96401"/>
                  </a:ext>
                </a:extLst>
              </a:tr>
              <a:tr h="5317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054553"/>
                  </a:ext>
                </a:extLst>
              </a:tr>
              <a:tr h="227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21.402.367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26.841.696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5.439.329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26.348.606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6310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10.415.446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12.663.389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2.247.943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12.636.568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63239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3.040.494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4.517.037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1.476.543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4.417.902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551084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90061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188.320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188.317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43090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6.948.020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696199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7.289.262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6.948.020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520249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1.170.023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1.052.848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93334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1.099.801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1.073.243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57528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970.859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943.723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27767"/>
                  </a:ext>
                </a:extLst>
              </a:tr>
              <a:tr h="347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2.161.570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2.115.043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97464"/>
                  </a:ext>
                </a:extLst>
              </a:tr>
              <a:tr h="347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1.430.093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1.430.103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1.371.349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4514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233.316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233.306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205.028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94525"/>
                  </a:ext>
                </a:extLst>
              </a:tr>
              <a:tr h="173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186.786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86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674" y="5991225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1" y="1291663"/>
            <a:ext cx="82461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40674" y="1925520"/>
            <a:ext cx="7686056" cy="2407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C21EDA-8886-49A8-8DF9-3CA4C2610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057887"/>
              </p:ext>
            </p:extLst>
          </p:nvPr>
        </p:nvGraphicFramePr>
        <p:xfrm>
          <a:off x="457201" y="2420887"/>
          <a:ext cx="8229598" cy="3145448"/>
        </p:xfrm>
        <a:graphic>
          <a:graphicData uri="http://schemas.openxmlformats.org/drawingml/2006/table">
            <a:tbl>
              <a:tblPr/>
              <a:tblGrid>
                <a:gridCol w="750436">
                  <a:extLst>
                    <a:ext uri="{9D8B030D-6E8A-4147-A177-3AD203B41FA5}">
                      <a16:colId xmlns:a16="http://schemas.microsoft.com/office/drawing/2014/main" val="3428259640"/>
                    </a:ext>
                  </a:extLst>
                </a:gridCol>
                <a:gridCol w="277213">
                  <a:extLst>
                    <a:ext uri="{9D8B030D-6E8A-4147-A177-3AD203B41FA5}">
                      <a16:colId xmlns:a16="http://schemas.microsoft.com/office/drawing/2014/main" val="1108988271"/>
                    </a:ext>
                  </a:extLst>
                </a:gridCol>
                <a:gridCol w="277213">
                  <a:extLst>
                    <a:ext uri="{9D8B030D-6E8A-4147-A177-3AD203B41FA5}">
                      <a16:colId xmlns:a16="http://schemas.microsoft.com/office/drawing/2014/main" val="522440741"/>
                    </a:ext>
                  </a:extLst>
                </a:gridCol>
                <a:gridCol w="3250959">
                  <a:extLst>
                    <a:ext uri="{9D8B030D-6E8A-4147-A177-3AD203B41FA5}">
                      <a16:colId xmlns:a16="http://schemas.microsoft.com/office/drawing/2014/main" val="2837974798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471583254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2115776397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3735937485"/>
                    </a:ext>
                  </a:extLst>
                </a:gridCol>
                <a:gridCol w="750436">
                  <a:extLst>
                    <a:ext uri="{9D8B030D-6E8A-4147-A177-3AD203B41FA5}">
                      <a16:colId xmlns:a16="http://schemas.microsoft.com/office/drawing/2014/main" val="2794075987"/>
                    </a:ext>
                  </a:extLst>
                </a:gridCol>
                <a:gridCol w="672033">
                  <a:extLst>
                    <a:ext uri="{9D8B030D-6E8A-4147-A177-3AD203B41FA5}">
                      <a16:colId xmlns:a16="http://schemas.microsoft.com/office/drawing/2014/main" val="4121471777"/>
                    </a:ext>
                  </a:extLst>
                </a:gridCol>
              </a:tblGrid>
              <a:tr h="2014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6" marR="8906" marT="8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403173"/>
                  </a:ext>
                </a:extLst>
              </a:tr>
              <a:tr h="3752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467928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56476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31161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329.470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305.595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54034"/>
                  </a:ext>
                </a:extLst>
              </a:tr>
              <a:tr h="339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29524"/>
                  </a:ext>
                </a:extLst>
              </a:tr>
              <a:tr h="339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90.155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306250"/>
                  </a:ext>
                </a:extLst>
              </a:tr>
              <a:tr h="277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200.409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63275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325.695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1.002.271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676.576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1.002.257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589446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263.512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-4.289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470803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62.904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85226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675.845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675.843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966734"/>
                  </a:ext>
                </a:extLst>
              </a:tr>
              <a:tr h="201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06" marR="8906" marT="89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06" marR="8906" marT="89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8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657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767" y="6093296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48767" y="1304359"/>
            <a:ext cx="82380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767" y="1915538"/>
            <a:ext cx="7776864" cy="2123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36D421-CF27-48BF-973A-2660C4F57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22960"/>
              </p:ext>
            </p:extLst>
          </p:nvPr>
        </p:nvGraphicFramePr>
        <p:xfrm>
          <a:off x="457201" y="2156371"/>
          <a:ext cx="8229598" cy="3792915"/>
        </p:xfrm>
        <a:graphic>
          <a:graphicData uri="http://schemas.openxmlformats.org/drawingml/2006/table">
            <a:tbl>
              <a:tblPr/>
              <a:tblGrid>
                <a:gridCol w="775776">
                  <a:extLst>
                    <a:ext uri="{9D8B030D-6E8A-4147-A177-3AD203B41FA5}">
                      <a16:colId xmlns:a16="http://schemas.microsoft.com/office/drawing/2014/main" val="571629591"/>
                    </a:ext>
                  </a:extLst>
                </a:gridCol>
                <a:gridCol w="286574">
                  <a:extLst>
                    <a:ext uri="{9D8B030D-6E8A-4147-A177-3AD203B41FA5}">
                      <a16:colId xmlns:a16="http://schemas.microsoft.com/office/drawing/2014/main" val="339805054"/>
                    </a:ext>
                  </a:extLst>
                </a:gridCol>
                <a:gridCol w="286574">
                  <a:extLst>
                    <a:ext uri="{9D8B030D-6E8A-4147-A177-3AD203B41FA5}">
                      <a16:colId xmlns:a16="http://schemas.microsoft.com/office/drawing/2014/main" val="2313275930"/>
                    </a:ext>
                  </a:extLst>
                </a:gridCol>
                <a:gridCol w="3082844">
                  <a:extLst>
                    <a:ext uri="{9D8B030D-6E8A-4147-A177-3AD203B41FA5}">
                      <a16:colId xmlns:a16="http://schemas.microsoft.com/office/drawing/2014/main" val="729384006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2884622462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757071975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3425116393"/>
                    </a:ext>
                  </a:extLst>
                </a:gridCol>
                <a:gridCol w="775776">
                  <a:extLst>
                    <a:ext uri="{9D8B030D-6E8A-4147-A177-3AD203B41FA5}">
                      <a16:colId xmlns:a16="http://schemas.microsoft.com/office/drawing/2014/main" val="732349009"/>
                    </a:ext>
                  </a:extLst>
                </a:gridCol>
                <a:gridCol w="694726">
                  <a:extLst>
                    <a:ext uri="{9D8B030D-6E8A-4147-A177-3AD203B41FA5}">
                      <a16:colId xmlns:a16="http://schemas.microsoft.com/office/drawing/2014/main" val="3071856051"/>
                    </a:ext>
                  </a:extLst>
                </a:gridCol>
              </a:tblGrid>
              <a:tr h="1640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675310"/>
                  </a:ext>
                </a:extLst>
              </a:tr>
              <a:tr h="5023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08897"/>
                  </a:ext>
                </a:extLst>
              </a:tr>
              <a:tr h="1742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9.416.402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29.353.979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19.937.577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29.102.234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36005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3.353.218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3.401.405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3.385.062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329681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729.300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689.479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-39.821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558.354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372839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4.983.537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23150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5.006.171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4.983.537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316185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4.383.272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492205"/>
                  </a:ext>
                </a:extLst>
              </a:tr>
              <a:tr h="328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601.684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600.265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78618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608524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11.053.425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518736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81654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326.703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252.473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36229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8111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323796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40.833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602932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217.004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52503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97961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8.859.373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8.859.383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82277"/>
                  </a:ext>
                </a:extLst>
              </a:tr>
              <a:tr h="164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16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1116</Words>
  <Application>Microsoft Office PowerPoint</Application>
  <PresentationFormat>Presentación en pantalla (4:3)</PresentationFormat>
  <Paragraphs>563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Tema de Office</vt:lpstr>
      <vt:lpstr>EJECUCIÓN ACUMULADA DE GASTOS PRESUPUESTARIOS AL MES DE DICIEMBRE DE 2021 PARTIDA 20: MINISTERIO SECRETARÍA GENERAL DE GOBIERNO</vt:lpstr>
      <vt:lpstr>EJECUCIÓN ACUMULADA DE GASTOS A DICIEMBRE DE 2021  PARTIDA 20 MINISTERIO SECRETARÍA GENERAL DE GOBIERNO</vt:lpstr>
      <vt:lpstr>EJECUCIÓN ACUMULADA DE GASTOS A DICIEMBRE DE 2021  PARTIDA 20 MINISTERIO SECRETARÍA GENERAL DE GOBIERNO</vt:lpstr>
      <vt:lpstr>COMPORTAMIENTO DE LA EJECUCIÓN MENSUAL DE GASTOS A DICIEMBRE DE 2021  PARTIDA 20 MINISTERIO SECRETARÍA GENERAL DE GOBIERNO</vt:lpstr>
      <vt:lpstr>EJECUCIÓN ACUMULADA  DE GASTOS A DICIEMBRE DE 2021  PARTIDA 20 MINISTERIO SECRETARÍA GENERAL DE GOBIERNO</vt:lpstr>
      <vt:lpstr>EJECUCIÓN ACUMULADA DE GASTOS A DICIEMBRE DE 2021  PARTRIDA 20,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29</cp:revision>
  <dcterms:created xsi:type="dcterms:W3CDTF">2019-11-13T19:00:32Z</dcterms:created>
  <dcterms:modified xsi:type="dcterms:W3CDTF">2022-03-02T18:29:07Z</dcterms:modified>
</cp:coreProperties>
</file>