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9" r:id="rId14"/>
    <p:sldId id="321" r:id="rId15"/>
    <p:sldId id="322" r:id="rId16"/>
    <p:sldId id="325" r:id="rId17"/>
    <p:sldId id="328" r:id="rId18"/>
    <p:sldId id="327" r:id="rId19"/>
    <p:sldId id="326" r:id="rId20"/>
    <p:sldId id="323" r:id="rId21"/>
    <p:sldId id="324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482-46DA-982E-89D2896810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482-46DA-982E-89D2896810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19'!$D$24:$O$24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'[19.xlsx]Partida 19'!$D$25:$O$25</c:f>
              <c:numCache>
                <c:formatCode>0.0%</c:formatCode>
                <c:ptCount val="12"/>
                <c:pt idx="0">
                  <c:v>4.1394827769182215E-3</c:v>
                </c:pt>
                <c:pt idx="1">
                  <c:v>0.10544063599304586</c:v>
                </c:pt>
                <c:pt idx="2">
                  <c:v>0.22478343050699853</c:v>
                </c:pt>
                <c:pt idx="3">
                  <c:v>0.29574402065354405</c:v>
                </c:pt>
                <c:pt idx="4">
                  <c:v>0.3463320787601038</c:v>
                </c:pt>
                <c:pt idx="5">
                  <c:v>0.40967138525288793</c:v>
                </c:pt>
                <c:pt idx="6">
                  <c:v>0.47754655132459595</c:v>
                </c:pt>
                <c:pt idx="7">
                  <c:v>0.54071563305625281</c:v>
                </c:pt>
                <c:pt idx="8">
                  <c:v>0.60574034167580637</c:v>
                </c:pt>
                <c:pt idx="9">
                  <c:v>0.68781899664896662</c:v>
                </c:pt>
                <c:pt idx="10">
                  <c:v>0.78660518523601941</c:v>
                </c:pt>
                <c:pt idx="11">
                  <c:v>0.98405526177125202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9B5-4F42-9C31-195A37993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5140640"/>
        <c:axId val="525150440"/>
      </c:lineChart>
      <c:catAx>
        <c:axId val="52514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5150440"/>
        <c:crosses val="autoZero"/>
        <c:auto val="1"/>
        <c:lblAlgn val="ctr"/>
        <c:lblOffset val="100"/>
        <c:noMultiLvlLbl val="0"/>
      </c:catAx>
      <c:valAx>
        <c:axId val="525150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514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19'!$D$31:$O$31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19'!$D$32:$O$32</c:f>
              <c:numCache>
                <c:formatCode>0.0%</c:formatCode>
                <c:ptCount val="12"/>
                <c:pt idx="0">
                  <c:v>4.1394827769182215E-3</c:v>
                </c:pt>
                <c:pt idx="1">
                  <c:v>0.10130115321612763</c:v>
                </c:pt>
                <c:pt idx="2">
                  <c:v>0.11934299090618998</c:v>
                </c:pt>
                <c:pt idx="3">
                  <c:v>7.0960590146545502E-2</c:v>
                </c:pt>
                <c:pt idx="4">
                  <c:v>6.1554701515616948E-2</c:v>
                </c:pt>
                <c:pt idx="5">
                  <c:v>6.333346476158247E-2</c:v>
                </c:pt>
                <c:pt idx="6">
                  <c:v>6.7921483024797669E-2</c:v>
                </c:pt>
                <c:pt idx="7">
                  <c:v>6.3169081731656918E-2</c:v>
                </c:pt>
                <c:pt idx="8">
                  <c:v>6.5024708619553492E-2</c:v>
                </c:pt>
                <c:pt idx="9">
                  <c:v>8.2078654973160275E-2</c:v>
                </c:pt>
                <c:pt idx="10">
                  <c:v>9.8414938140616595E-2</c:v>
                </c:pt>
                <c:pt idx="11">
                  <c:v>0.1773672190228055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5082624"/>
        <c:axId val="525087720"/>
      </c:barChart>
      <c:catAx>
        <c:axId val="52508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5087720"/>
        <c:crosses val="autoZero"/>
        <c:auto val="1"/>
        <c:lblAlgn val="ctr"/>
        <c:lblOffset val="100"/>
        <c:noMultiLvlLbl val="0"/>
      </c:catAx>
      <c:valAx>
        <c:axId val="52508772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5082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4496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61156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enero 2022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014" y="636646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042" y="198789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1377673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16164"/>
              </p:ext>
            </p:extLst>
          </p:nvPr>
        </p:nvGraphicFramePr>
        <p:xfrm>
          <a:off x="558014" y="2237665"/>
          <a:ext cx="8095928" cy="4118682"/>
        </p:xfrm>
        <a:graphic>
          <a:graphicData uri="http://schemas.openxmlformats.org/drawingml/2006/table">
            <a:tbl>
              <a:tblPr/>
              <a:tblGrid>
                <a:gridCol w="811106"/>
                <a:gridCol w="299625"/>
                <a:gridCol w="299625"/>
                <a:gridCol w="2714784"/>
                <a:gridCol w="811106"/>
                <a:gridCol w="811106"/>
                <a:gridCol w="811106"/>
                <a:gridCol w="811106"/>
                <a:gridCol w="726364"/>
              </a:tblGrid>
              <a:tr h="1569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07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6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12.076.261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8.784.063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8.754.550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2.277.947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-35.788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8810" y="639574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810" y="203251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810" y="1253440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73540"/>
              </p:ext>
            </p:extLst>
          </p:nvPr>
        </p:nvGraphicFramePr>
        <p:xfrm>
          <a:off x="568810" y="2457588"/>
          <a:ext cx="7886701" cy="3792857"/>
        </p:xfrm>
        <a:graphic>
          <a:graphicData uri="http://schemas.openxmlformats.org/drawingml/2006/table">
            <a:tbl>
              <a:tblPr/>
              <a:tblGrid>
                <a:gridCol w="790144"/>
                <a:gridCol w="291882"/>
                <a:gridCol w="291882"/>
                <a:gridCol w="2644625"/>
                <a:gridCol w="790144"/>
                <a:gridCol w="790144"/>
                <a:gridCol w="790144"/>
                <a:gridCol w="790144"/>
                <a:gridCol w="707592"/>
              </a:tblGrid>
              <a:tr h="2191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66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6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953.662.331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19.866.969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950.455.444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3.530.020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885.937.383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-11.176.844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884.375.139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885.937.383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-11.176.844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884.375.139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13.978.289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-2.309.829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13.977.634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176.547.348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175.992.360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24.910.216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50.134.342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8809" y="63155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809" y="199307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810" y="1253440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770728"/>
              </p:ext>
            </p:extLst>
          </p:nvPr>
        </p:nvGraphicFramePr>
        <p:xfrm>
          <a:off x="568809" y="2430582"/>
          <a:ext cx="8114582" cy="3806736"/>
        </p:xfrm>
        <a:graphic>
          <a:graphicData uri="http://schemas.openxmlformats.org/drawingml/2006/table">
            <a:tbl>
              <a:tblPr/>
              <a:tblGrid>
                <a:gridCol w="812975"/>
                <a:gridCol w="300315"/>
                <a:gridCol w="300315"/>
                <a:gridCol w="2721040"/>
                <a:gridCol w="812975"/>
                <a:gridCol w="812975"/>
                <a:gridCol w="812975"/>
                <a:gridCol w="812975"/>
                <a:gridCol w="728037"/>
              </a:tblGrid>
              <a:tr h="1897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94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-3.456.278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-3.456.278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3.878.501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3.878.501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25.022.231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24.712.445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7.541.127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2.192.556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2.189.430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1.175.459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4.176.238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33.636.343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33.636.343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548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60" y="20391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30358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771892"/>
              </p:ext>
            </p:extLst>
          </p:nvPr>
        </p:nvGraphicFramePr>
        <p:xfrm>
          <a:off x="518864" y="2472624"/>
          <a:ext cx="8167935" cy="369267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009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54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37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800.205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646.322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31441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8" y="198981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958" y="1316093"/>
            <a:ext cx="81150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168617"/>
              </p:ext>
            </p:extLst>
          </p:nvPr>
        </p:nvGraphicFramePr>
        <p:xfrm>
          <a:off x="518958" y="2320725"/>
          <a:ext cx="8115012" cy="3875880"/>
        </p:xfrm>
        <a:graphic>
          <a:graphicData uri="http://schemas.openxmlformats.org/drawingml/2006/table">
            <a:tbl>
              <a:tblPr/>
              <a:tblGrid>
                <a:gridCol w="806087"/>
                <a:gridCol w="297772"/>
                <a:gridCol w="297772"/>
                <a:gridCol w="2767164"/>
                <a:gridCol w="806087"/>
                <a:gridCol w="806087"/>
                <a:gridCol w="806087"/>
                <a:gridCol w="806087"/>
                <a:gridCol w="721869"/>
              </a:tblGrid>
              <a:tr h="1902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29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6.334.989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-3.230.722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5.536.970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2.202.119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2.200.605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661.838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45.983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696.250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-3.592.115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696.250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-3.592.115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1.848.594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-503.700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1.754.233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9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-530.463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700.353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1.148.180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26.763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1.053.880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539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6721" y="24797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160108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656233"/>
              </p:ext>
            </p:extLst>
          </p:nvPr>
        </p:nvGraphicFramePr>
        <p:xfrm>
          <a:off x="554960" y="2955495"/>
          <a:ext cx="8131840" cy="1717153"/>
        </p:xfrm>
        <a:graphic>
          <a:graphicData uri="http://schemas.openxmlformats.org/drawingml/2006/table">
            <a:tbl>
              <a:tblPr/>
              <a:tblGrid>
                <a:gridCol w="807759"/>
                <a:gridCol w="298389"/>
                <a:gridCol w="298389"/>
                <a:gridCol w="2772902"/>
                <a:gridCol w="807759"/>
                <a:gridCol w="807759"/>
                <a:gridCol w="807759"/>
                <a:gridCol w="807759"/>
                <a:gridCol w="723365"/>
              </a:tblGrid>
              <a:tr h="2282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24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77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534312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3016" y="2936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4152" y="2093288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020763"/>
              </p:ext>
            </p:extLst>
          </p:nvPr>
        </p:nvGraphicFramePr>
        <p:xfrm>
          <a:off x="603017" y="3477785"/>
          <a:ext cx="8083783" cy="1586609"/>
        </p:xfrm>
        <a:graphic>
          <a:graphicData uri="http://schemas.openxmlformats.org/drawingml/2006/table">
            <a:tbl>
              <a:tblPr/>
              <a:tblGrid>
                <a:gridCol w="802985"/>
                <a:gridCol w="296626"/>
                <a:gridCol w="296626"/>
                <a:gridCol w="2756516"/>
                <a:gridCol w="802985"/>
                <a:gridCol w="802985"/>
                <a:gridCol w="802985"/>
                <a:gridCol w="802985"/>
                <a:gridCol w="719090"/>
              </a:tblGrid>
              <a:tr h="3021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13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6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153.623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150.598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2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153.623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150.598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2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153.623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150.598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162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43" y="26538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1588462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599378"/>
              </p:ext>
            </p:extLst>
          </p:nvPr>
        </p:nvGraphicFramePr>
        <p:xfrm>
          <a:off x="521545" y="3054142"/>
          <a:ext cx="8131834" cy="1667035"/>
        </p:xfrm>
        <a:graphic>
          <a:graphicData uri="http://schemas.openxmlformats.org/drawingml/2006/table">
            <a:tbl>
              <a:tblPr/>
              <a:tblGrid>
                <a:gridCol w="807758"/>
                <a:gridCol w="298389"/>
                <a:gridCol w="298389"/>
                <a:gridCol w="2772901"/>
                <a:gridCol w="807758"/>
                <a:gridCol w="807758"/>
                <a:gridCol w="807758"/>
                <a:gridCol w="807758"/>
                <a:gridCol w="723365"/>
              </a:tblGrid>
              <a:tr h="3087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53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5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3.456.278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3.456.278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8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3.456.278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3.456.278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2.939.134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8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3.456.278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3.456.278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2.939.134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953" y="57332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43" y="249804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2953" y="1398418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61791"/>
              </p:ext>
            </p:extLst>
          </p:nvPr>
        </p:nvGraphicFramePr>
        <p:xfrm>
          <a:off x="521543" y="3065814"/>
          <a:ext cx="8093246" cy="2163386"/>
        </p:xfrm>
        <a:graphic>
          <a:graphicData uri="http://schemas.openxmlformats.org/drawingml/2006/table">
            <a:tbl>
              <a:tblPr/>
              <a:tblGrid>
                <a:gridCol w="803925"/>
                <a:gridCol w="296973"/>
                <a:gridCol w="296973"/>
                <a:gridCol w="2759742"/>
                <a:gridCol w="803925"/>
                <a:gridCol w="803925"/>
                <a:gridCol w="803925"/>
                <a:gridCol w="803925"/>
                <a:gridCol w="719933"/>
              </a:tblGrid>
              <a:tr h="2207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85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3.592.115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3.592.115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3.511.912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663.815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583.612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416.725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416.725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411.612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247.090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247.090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2247" y="6252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7052" y="20274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2876" y="1350911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171970"/>
              </p:ext>
            </p:extLst>
          </p:nvPr>
        </p:nvGraphicFramePr>
        <p:xfrm>
          <a:off x="522876" y="2316428"/>
          <a:ext cx="8163925" cy="3935670"/>
        </p:xfrm>
        <a:graphic>
          <a:graphicData uri="http://schemas.openxmlformats.org/drawingml/2006/table">
            <a:tbl>
              <a:tblPr/>
              <a:tblGrid>
                <a:gridCol w="817918"/>
                <a:gridCol w="302143"/>
                <a:gridCol w="302143"/>
                <a:gridCol w="2737585"/>
                <a:gridCol w="817918"/>
                <a:gridCol w="817918"/>
                <a:gridCol w="817918"/>
                <a:gridCol w="817918"/>
                <a:gridCol w="732464"/>
              </a:tblGrid>
              <a:tr h="1683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56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9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45.936.156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-7.529.710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37.631.958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8.478.341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773.328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4.523.073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4.523.073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30.108.727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-5.353.200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22.644.212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30.108.727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-5.353.200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22.644.212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30.108.727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-5.353.200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22.644.212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133639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567143"/>
              </p:ext>
            </p:extLst>
          </p:nvPr>
        </p:nvGraphicFramePr>
        <p:xfrm>
          <a:off x="395625" y="2055446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8" y="591939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592" y="2046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1373365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219181"/>
              </p:ext>
            </p:extLst>
          </p:nvPr>
        </p:nvGraphicFramePr>
        <p:xfrm>
          <a:off x="487593" y="2418230"/>
          <a:ext cx="8171662" cy="3284020"/>
        </p:xfrm>
        <a:graphic>
          <a:graphicData uri="http://schemas.openxmlformats.org/drawingml/2006/table">
            <a:tbl>
              <a:tblPr/>
              <a:tblGrid>
                <a:gridCol w="826105"/>
                <a:gridCol w="305166"/>
                <a:gridCol w="305166"/>
                <a:gridCol w="2691009"/>
                <a:gridCol w="826105"/>
                <a:gridCol w="826105"/>
                <a:gridCol w="826105"/>
                <a:gridCol w="826105"/>
                <a:gridCol w="739796"/>
              </a:tblGrid>
              <a:tr h="1924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66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6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1509392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929141"/>
              </p:ext>
            </p:extLst>
          </p:nvPr>
        </p:nvGraphicFramePr>
        <p:xfrm>
          <a:off x="539552" y="2348880"/>
          <a:ext cx="814724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1457" y="1608131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358061"/>
              </p:ext>
            </p:extLst>
          </p:nvPr>
        </p:nvGraphicFramePr>
        <p:xfrm>
          <a:off x="451457" y="2348880"/>
          <a:ext cx="8220199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398351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641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7423" y="2061903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101164"/>
              </p:ext>
            </p:extLst>
          </p:nvPr>
        </p:nvGraphicFramePr>
        <p:xfrm>
          <a:off x="611558" y="2399788"/>
          <a:ext cx="7632850" cy="3816421"/>
        </p:xfrm>
        <a:graphic>
          <a:graphicData uri="http://schemas.openxmlformats.org/drawingml/2006/table">
            <a:tbl>
              <a:tblPr/>
              <a:tblGrid>
                <a:gridCol w="889393"/>
                <a:gridCol w="2376139"/>
                <a:gridCol w="889393"/>
                <a:gridCol w="889393"/>
                <a:gridCol w="889393"/>
                <a:gridCol w="889393"/>
                <a:gridCol w="809746"/>
              </a:tblGrid>
              <a:tr h="21056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484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1.086.883.005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1.069.552.940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44.453.527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44.373.626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11.040.565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10.875.429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885.997.691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-11.182.689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884.434.768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-7.204.016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34.802.840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-7.513.881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5.318.214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4.523.073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58.059.258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-1.793.885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50.284.957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40.624.882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40.615.882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40.606.166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250117"/>
            <a:ext cx="843528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251520" y="628003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51520" y="2115464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40914"/>
              </p:ext>
            </p:extLst>
          </p:nvPr>
        </p:nvGraphicFramePr>
        <p:xfrm>
          <a:off x="251518" y="2473271"/>
          <a:ext cx="8435282" cy="3653344"/>
        </p:xfrm>
        <a:graphic>
          <a:graphicData uri="http://schemas.openxmlformats.org/drawingml/2006/table">
            <a:tbl>
              <a:tblPr/>
              <a:tblGrid>
                <a:gridCol w="360328"/>
                <a:gridCol w="360328"/>
                <a:gridCol w="3232142"/>
                <a:gridCol w="965680"/>
                <a:gridCol w="951267"/>
                <a:gridCol w="792722"/>
                <a:gridCol w="965680"/>
                <a:gridCol w="807135"/>
              </a:tblGrid>
              <a:tr h="1729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92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6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1.032.572.855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13.480.404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1.023.863.547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17.463.153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17.447.433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31.213.016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-3.133.209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10.678.135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-3.182.461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9.513.058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12.076.261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11.968.533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953.662.331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19.866.969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950.455.444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6.334.989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-3.230.722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3.592.115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3.592.115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45.936.156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-7.529.710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37.631.958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231114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4476" y="141701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500007"/>
              </p:ext>
            </p:extLst>
          </p:nvPr>
        </p:nvGraphicFramePr>
        <p:xfrm>
          <a:off x="427987" y="2552319"/>
          <a:ext cx="8258814" cy="3854493"/>
        </p:xfrm>
        <a:graphic>
          <a:graphicData uri="http://schemas.openxmlformats.org/drawingml/2006/table">
            <a:tbl>
              <a:tblPr/>
              <a:tblGrid>
                <a:gridCol w="827425"/>
                <a:gridCol w="305653"/>
                <a:gridCol w="305653"/>
                <a:gridCol w="2769405"/>
                <a:gridCol w="827425"/>
                <a:gridCol w="827425"/>
                <a:gridCol w="827425"/>
                <a:gridCol w="827425"/>
                <a:gridCol w="740978"/>
              </a:tblGrid>
              <a:tr h="1581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42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5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17.463.153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17.447.433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12.950.034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12.946.467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2.892.321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268.222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272.071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271.639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288.833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-26.303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235.662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-26.303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229.494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855.821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855.821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677" y="6118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77" y="193781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2677" y="1320917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306269"/>
              </p:ext>
            </p:extLst>
          </p:nvPr>
        </p:nvGraphicFramePr>
        <p:xfrm>
          <a:off x="512678" y="2276875"/>
          <a:ext cx="8147246" cy="3841474"/>
        </p:xfrm>
        <a:graphic>
          <a:graphicData uri="http://schemas.openxmlformats.org/drawingml/2006/table">
            <a:tbl>
              <a:tblPr/>
              <a:tblGrid>
                <a:gridCol w="816247"/>
                <a:gridCol w="301525"/>
                <a:gridCol w="301525"/>
                <a:gridCol w="2731993"/>
                <a:gridCol w="816247"/>
                <a:gridCol w="816247"/>
                <a:gridCol w="816247"/>
                <a:gridCol w="816247"/>
                <a:gridCol w="730968"/>
              </a:tblGrid>
              <a:tr h="1716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57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31.213.016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-3.133.209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28.141.904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3.796.731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3.381.098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3.381.103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18.793.000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-7.799.997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16.974.943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-7.807.997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16.966.943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3780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7200" y="1973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0200" y="1299390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740637"/>
              </p:ext>
            </p:extLst>
          </p:nvPr>
        </p:nvGraphicFramePr>
        <p:xfrm>
          <a:off x="457201" y="2381502"/>
          <a:ext cx="8214728" cy="3783800"/>
        </p:xfrm>
        <a:graphic>
          <a:graphicData uri="http://schemas.openxmlformats.org/drawingml/2006/table">
            <a:tbl>
              <a:tblPr/>
              <a:tblGrid>
                <a:gridCol w="823008"/>
                <a:gridCol w="304022"/>
                <a:gridCol w="304022"/>
                <a:gridCol w="2754622"/>
                <a:gridCol w="823008"/>
                <a:gridCol w="823008"/>
                <a:gridCol w="823008"/>
                <a:gridCol w="823008"/>
                <a:gridCol w="737022"/>
              </a:tblGrid>
              <a:tr h="1857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87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43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-3.182.461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9.513.058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2.908.617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2.903.011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-35.450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524.926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939.430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939.430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5.687.145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-3.485.900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5.572.654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5.687.145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-3.485.900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5.572.654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4220</TotalTime>
  <Words>3450</Words>
  <Application>Microsoft Office PowerPoint</Application>
  <PresentationFormat>Presentación en pantalla (4:3)</PresentationFormat>
  <Paragraphs>2109</Paragraphs>
  <Slides>20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DICIEMBRE DE 2021 PARTIDA 19: MINISTERIO DE TRANSPORTES Y TELECOMUNICACIONES</vt:lpstr>
      <vt:lpstr>EJECUCIÓN ACUMULADA DE GASTOS A DICIEMBRE DE 2021  PARTIDA 19 MINISTERIO DE TRANSPORTES Y TELECOMUNICACIONES</vt:lpstr>
      <vt:lpstr>COMPORTAMIENTO DE LA EJECUCIÓN ACUMULADA DE GASTOS A DICIEMBRE DE 2021  PARTIDA 19 MINISTERIO DE TRANSPORTES Y TELECOMUNICACIONES</vt:lpstr>
      <vt:lpstr>COMPORTAMIENTO DE LA EJECUCIÓN ACUMULADA DE GASTOS A DICIEMBRE DE 2021  PARTIDA 19 MINISTERIO DE TRANSPORTES Y TELECOMUNICACIONES</vt:lpstr>
      <vt:lpstr>EJECUCIÓN ACUMULADA DE GASTOS A DICIEMBRE DE 2021  PARTIDA 19 MINISTERIO DE TRANSPORTES Y TELECOMUNICACIONES</vt:lpstr>
      <vt:lpstr>EJECUCIÓN ACUMULADA DE GASTOS A DICIEMBRE DE 2021  PARTIDA 19 MINISTERIO DE TRANSPORTES Y TELECOMUNICACIONES  RESUMEN POR CAPÍTULOS</vt:lpstr>
      <vt:lpstr>EJECUCIÓN ACUMULADA DE GASTOS A DICIEMBRE DE 2021  PARTIDA 19. CAPÍTULO 01. PROGRAMA 01: SECRETARÍA Y ADMINISTRACIÓN GENERAL DE TRANSPORTES</vt:lpstr>
      <vt:lpstr>EJECUCIÓN ACUMULADA DE GASTOS A DICIEMBRE DE 2021  PARTIDA 19. CAPÍTULO 01. PROGRAMA 03: TRANSANTIAGO</vt:lpstr>
      <vt:lpstr>EJECUCIÓN ACUMULADA DE GASTOS A DICIEMBRE DE 2021  PARTIDA 19. CAPÍTULO 01. PROGRAMA 04: UNIDAD OPERATIVA DE CONTROL DE TRÁNSITO</vt:lpstr>
      <vt:lpstr>EJECUCIÓN ACUMULADA DE GASTOS A DICIEMBRE DE 2021  PARTIDA 19. CAPÍTULO 01. PROGRAMA 05: FISCALIZACIÓN Y CONTROL</vt:lpstr>
      <vt:lpstr>EJECUCIÓN ACUMULADA DE GASTOS A DICIEMBRE DE 2021  PARTIDA 19. CAPÍTULO 01. PROGRAMA 06: SUBSIDIO NACIONAL AL TRANSPORTE PÚBLICO</vt:lpstr>
      <vt:lpstr>EJECUCIÓN ACUMULADA DE GASTOS A DICIEMBRE DE 2021  PARTIDA 19. CAPÍTULO 01. PROGRAMA 06: SUBSIDIO NACIONAL AL TRANSPORTE PÚBLICO</vt:lpstr>
      <vt:lpstr>EJECUCIÓN ACUMULADA DE GASTOS A DICIEMBRE DE 2021  PARTIDA 19. CAPÍTULO 01. PROGRAMA 07: PROGRAMA DESARROLLO LOGÍSTICO</vt:lpstr>
      <vt:lpstr>EJECUCIÓN ACUMULADA DE GASTOS A DICIEMBRE DE 2021  PARTIDA 19. CAPÍTULO 01. PROGRAMA 08: VIALIDAD Y TRANSPORTE URBANO: SECTRA</vt:lpstr>
      <vt:lpstr>EJECUCIÓN ACUMULADA DE GASTOS A DICIEMBRE DE 2021  PARTIDA 19. PROGRAMA: TRANSANTIAGO FET COVID-19</vt:lpstr>
      <vt:lpstr>EJECUCIÓN ACUMULADA DE GASTOS A DICIEMBRE DE 2021  PARTIDA 19. PROGRAMA:UNIDAD OPERATIVA CONTROL DE TRANSITO FET COVID-19</vt:lpstr>
      <vt:lpstr>EJECUCIÓN ACUMULADA DE GASTOS A DICIEMBRE DE 2021  PARTIDA 19. PROGRAMA: SUBSIDIO NACIONAL TRANSPORTE PÚBLICO FET COVID-19</vt:lpstr>
      <vt:lpstr>EJECUCIÓN ACUMULADA DE GASTOS A DICIEMBRE DE 2021  PARTIDA 19. PROGRAMA DE VIALIDAD Y TRANSPORTE URBANO: SECTRA FET COVID-19 </vt:lpstr>
      <vt:lpstr>EJECUCIÓN ACUMULADA DE GASTOS A DICIEMBRE DE 2021  PARTIDA 19. CAPÍTULO 02. PROGRAMA 01: SUBSECRETARÍA DE TELECOMUNICACIONES</vt:lpstr>
      <vt:lpstr>EJECUCIÓN ACUMULADA DE GASTOS A DICIEMBRE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353</cp:revision>
  <cp:lastPrinted>2019-06-03T14:10:49Z</cp:lastPrinted>
  <dcterms:created xsi:type="dcterms:W3CDTF">2016-06-23T13:38:47Z</dcterms:created>
  <dcterms:modified xsi:type="dcterms:W3CDTF">2022-03-03T14:46:55Z</dcterms:modified>
</cp:coreProperties>
</file>