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8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304" r:id="rId11"/>
    <p:sldId id="263" r:id="rId12"/>
    <p:sldId id="298" r:id="rId13"/>
    <p:sldId id="264" r:id="rId14"/>
    <p:sldId id="282" r:id="rId15"/>
    <p:sldId id="266" r:id="rId16"/>
    <p:sldId id="284" r:id="rId17"/>
    <p:sldId id="285" r:id="rId18"/>
    <p:sldId id="294" r:id="rId19"/>
    <p:sldId id="295" r:id="rId20"/>
    <p:sldId id="267" r:id="rId21"/>
    <p:sldId id="268" r:id="rId22"/>
    <p:sldId id="269" r:id="rId23"/>
    <p:sldId id="300" r:id="rId24"/>
    <p:sldId id="299" r:id="rId25"/>
    <p:sldId id="270" r:id="rId26"/>
    <p:sldId id="286" r:id="rId27"/>
    <p:sldId id="288" r:id="rId28"/>
    <p:sldId id="297" r:id="rId29"/>
    <p:sldId id="303" r:id="rId30"/>
    <p:sldId id="305" r:id="rId31"/>
    <p:sldId id="287" r:id="rId32"/>
    <p:sldId id="302" r:id="rId33"/>
    <p:sldId id="301" r:id="rId34"/>
    <p:sldId id="273" r:id="rId35"/>
    <p:sldId id="274" r:id="rId36"/>
    <p:sldId id="275" r:id="rId3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7777777777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222222222222223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777777777777828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333333333333332E-3"/>
                  <c:y val="6.9444444444444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3333333333333332E-3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2500000000000101E-2"/>
                  <c:y val="6.712962962962963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800" b="1" i="0">
                        <a:solidFill>
                          <a:sysClr val="windowText" lastClr="000000"/>
                        </a:solidFill>
                      </a:rPr>
                      <a:t>67,5%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0708442694663171E-2"/>
                      <c:h val="7.659740449110527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8.3333333333334356E-3"/>
                  <c:y val="5.092592592592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77777777777676E-3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538178000990666E-2"/>
                  <c:y val="2.7108774491283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16'!$D$21:$O$21</c:f>
              <c:numCache>
                <c:formatCode>0.0%</c:formatCode>
                <c:ptCount val="12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  <c:pt idx="4">
                  <c:v>0.52870619346885472</c:v>
                </c:pt>
                <c:pt idx="5">
                  <c:v>0.62381575296582048</c:v>
                </c:pt>
                <c:pt idx="6">
                  <c:v>0.68356701519233465</c:v>
                </c:pt>
                <c:pt idx="7">
                  <c:v>0.76237707410717492</c:v>
                </c:pt>
                <c:pt idx="8">
                  <c:v>0.79933585031137611</c:v>
                </c:pt>
                <c:pt idx="9">
                  <c:v>0.84412990342009875</c:v>
                </c:pt>
                <c:pt idx="10">
                  <c:v>0.90733047382946641</c:v>
                </c:pt>
                <c:pt idx="11">
                  <c:v>0.98359737605483455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9921440"/>
        <c:axId val="629931240"/>
      </c:lineChart>
      <c:catAx>
        <c:axId val="62992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9931240"/>
        <c:crosses val="autoZero"/>
        <c:auto val="1"/>
        <c:lblAlgn val="ctr"/>
        <c:lblOffset val="100"/>
        <c:noMultiLvlLbl val="0"/>
      </c:catAx>
      <c:valAx>
        <c:axId val="629931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99214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16'!$D$27:$O$27</c:f>
              <c:numCache>
                <c:formatCode>0.0%</c:formatCode>
                <c:ptCount val="12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  <c:pt idx="4">
                  <c:v>0.10073917761299553</c:v>
                </c:pt>
                <c:pt idx="5">
                  <c:v>0.10645727641439096</c:v>
                </c:pt>
                <c:pt idx="6">
                  <c:v>9.2179567978937019E-2</c:v>
                </c:pt>
                <c:pt idx="7">
                  <c:v>8.3750166252444233E-2</c:v>
                </c:pt>
                <c:pt idx="8">
                  <c:v>8.6220339577809432E-2</c:v>
                </c:pt>
                <c:pt idx="9">
                  <c:v>0.10017022278192206</c:v>
                </c:pt>
                <c:pt idx="10">
                  <c:v>8.5719801027864778E-2</c:v>
                </c:pt>
                <c:pt idx="11">
                  <c:v>0.11968767566993153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9734456"/>
        <c:axId val="629742296"/>
      </c:barChart>
      <c:catAx>
        <c:axId val="629734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9742296"/>
        <c:crosses val="autoZero"/>
        <c:auto val="1"/>
        <c:lblAlgn val="ctr"/>
        <c:lblOffset val="100"/>
        <c:noMultiLvlLbl val="0"/>
      </c:catAx>
      <c:valAx>
        <c:axId val="629742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297344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03-03-2022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14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03-03-2022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DICIEMBRE </a:t>
            </a:r>
            <a:r>
              <a:rPr lang="es-CL" sz="2000" b="1" dirty="0">
                <a:solidFill>
                  <a:prstClr val="black"/>
                </a:solidFill>
              </a:rPr>
              <a:t>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2022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981990"/>
              </p:ext>
            </p:extLst>
          </p:nvPr>
        </p:nvGraphicFramePr>
        <p:xfrm>
          <a:off x="603599" y="2412502"/>
          <a:ext cx="8000849" cy="3824804"/>
        </p:xfrm>
        <a:graphic>
          <a:graphicData uri="http://schemas.openxmlformats.org/drawingml/2006/table">
            <a:tbl>
              <a:tblPr/>
              <a:tblGrid>
                <a:gridCol w="282383"/>
                <a:gridCol w="270617"/>
                <a:gridCol w="273559"/>
                <a:gridCol w="2885601"/>
                <a:gridCol w="767728"/>
                <a:gridCol w="741255"/>
                <a:gridCol w="741255"/>
                <a:gridCol w="741255"/>
                <a:gridCol w="591239"/>
                <a:gridCol w="705957"/>
              </a:tblGrid>
              <a:tr h="208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2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2.586.112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2.586.112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4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321169"/>
            <a:ext cx="81577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912262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395530"/>
              </p:ext>
            </p:extLst>
          </p:nvPr>
        </p:nvGraphicFramePr>
        <p:xfrm>
          <a:off x="539548" y="2348886"/>
          <a:ext cx="8147253" cy="4007457"/>
        </p:xfrm>
        <a:graphic>
          <a:graphicData uri="http://schemas.openxmlformats.org/drawingml/2006/table">
            <a:tbl>
              <a:tblPr/>
              <a:tblGrid>
                <a:gridCol w="281446"/>
                <a:gridCol w="269719"/>
                <a:gridCol w="272650"/>
                <a:gridCol w="2876017"/>
                <a:gridCol w="765178"/>
                <a:gridCol w="738794"/>
                <a:gridCol w="738794"/>
                <a:gridCol w="750521"/>
                <a:gridCol w="750521"/>
                <a:gridCol w="703613"/>
              </a:tblGrid>
              <a:tr h="166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11.364.179.733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3.017.871.617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11.010.370.480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27.618.278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4.483.747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27.606.853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23.182.533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-1.081.325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23.149.252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1.269.999.483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867.219.708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1.263.250.996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313,6%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1.269.559.432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866.779.657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1.262.810.947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592.585.639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189.805.874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588.972.174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676.973.793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676.973.783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673.838.773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6738387730,0%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440.049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9.928.365.045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2.047.135.821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9.586.667.310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452.342.995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170.300.669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452.302.935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433.947.867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166.800.669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433.933.372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18.395.128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18.369.563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9.334.677.784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1.851.033.386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8.995.174.548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665.408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2.379.701.267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193.292.443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2.297.185.634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2.556.452.068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934.056.494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2.411.697.821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148,7%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4.076.040.004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517.395.515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4.032.750.685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252.875.000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137.375.934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252.875.000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511" y="1268760"/>
            <a:ext cx="79117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3511" y="1833063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089040"/>
              </p:ext>
            </p:extLst>
          </p:nvPr>
        </p:nvGraphicFramePr>
        <p:xfrm>
          <a:off x="613511" y="2171454"/>
          <a:ext cx="7911751" cy="4184907"/>
        </p:xfrm>
        <a:graphic>
          <a:graphicData uri="http://schemas.openxmlformats.org/drawingml/2006/table">
            <a:tbl>
              <a:tblPr/>
              <a:tblGrid>
                <a:gridCol w="273310"/>
                <a:gridCol w="261922"/>
                <a:gridCol w="264769"/>
                <a:gridCol w="2792885"/>
                <a:gridCol w="743061"/>
                <a:gridCol w="717438"/>
                <a:gridCol w="717438"/>
                <a:gridCol w="728827"/>
                <a:gridCol w="728827"/>
                <a:gridCol w="683274"/>
              </a:tblGrid>
              <a:tr h="160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1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68.913.000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68.913.000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140.408.838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24.866.338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138.255.389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24.218.390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24.218.390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22.064.946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115.542.495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Medicamentos OPS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929.428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4.836.446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4.836.446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4.836.446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4.836.446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4.836.446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4.836.446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39.621.591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39.621.591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35.812.135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14.019.585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14.019.585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13.001.601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25.602.006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25.602.006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22.810.534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144.663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47.621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13.916.923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13.916.923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54.985.902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5498590,2%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54.985.902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5498590,2%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533" y="191506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4" y="1310061"/>
            <a:ext cx="8208910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00658"/>
              </p:ext>
            </p:extLst>
          </p:nvPr>
        </p:nvGraphicFramePr>
        <p:xfrm>
          <a:off x="539554" y="2180616"/>
          <a:ext cx="8208909" cy="4175741"/>
        </p:xfrm>
        <a:graphic>
          <a:graphicData uri="http://schemas.openxmlformats.org/drawingml/2006/table">
            <a:tbl>
              <a:tblPr/>
              <a:tblGrid>
                <a:gridCol w="289727"/>
                <a:gridCol w="277655"/>
                <a:gridCol w="280672"/>
                <a:gridCol w="2960642"/>
                <a:gridCol w="787693"/>
                <a:gridCol w="760530"/>
                <a:gridCol w="760530"/>
                <a:gridCol w="760530"/>
                <a:gridCol w="606615"/>
                <a:gridCol w="724315"/>
              </a:tblGrid>
              <a:tr h="159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2.379.701.267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193.292.443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2.297.185.628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2.379.701.267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193.292.443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2.297.185.628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2.379.701.267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193.292.443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2.297.185.628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33.335.257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5.367.093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30.927.762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53.213.678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10.080.611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51.358.475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61.065.204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8.111.769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57.870.585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43.674.635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8.458.291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42.630.432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113.640.044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17.258.125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110.553.724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66.556.364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9.906.750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64.703.085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128.090.157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20.899.479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122.049.874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34.376.712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5.284.330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33.671.942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130.595.345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21.010.525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122.840.765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174.611.759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25.313.438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167.626.612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81.187.364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13.371.531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76.446.951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85.086.602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14.870.362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82.776.644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57.589.735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8.148.059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56.290.322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65.053.540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4.421.118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62.273.742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24.704.998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3.213.904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24.288.487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37.773.682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5.206.613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37.520.629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137.603.330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22.427.443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134.843.309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69.414.523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8.602.302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65.446.815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41.654.907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6.786.997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40.584.637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36" y="2171728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1495450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923009"/>
              </p:ext>
            </p:extLst>
          </p:nvPr>
        </p:nvGraphicFramePr>
        <p:xfrm>
          <a:off x="517835" y="2523164"/>
          <a:ext cx="8168963" cy="3481757"/>
        </p:xfrm>
        <a:graphic>
          <a:graphicData uri="http://schemas.openxmlformats.org/drawingml/2006/table">
            <a:tbl>
              <a:tblPr/>
              <a:tblGrid>
                <a:gridCol w="288316"/>
                <a:gridCol w="276303"/>
                <a:gridCol w="279307"/>
                <a:gridCol w="2946233"/>
                <a:gridCol w="783860"/>
                <a:gridCol w="756830"/>
                <a:gridCol w="756830"/>
                <a:gridCol w="756830"/>
                <a:gridCol w="603663"/>
                <a:gridCol w="720791"/>
              </a:tblGrid>
              <a:tr h="262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64.451.954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61.446.782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10.903.991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1.277.988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25.247.681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3.940.874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25.022.194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97.176.990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14.952.595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94.713.253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74.066.900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7.455.882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72.601.746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170.544.932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25.851.216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167.729.650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107.492.778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14.110.585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103.834.818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166.462.681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18.193.229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164.305.579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177.039.007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26.859.851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168.238.894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-156.001.526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46.876.455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9.635.511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46.214.976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208044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8653" y="1606250"/>
            <a:ext cx="8025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263199"/>
              </p:ext>
            </p:extLst>
          </p:nvPr>
        </p:nvGraphicFramePr>
        <p:xfrm>
          <a:off x="488654" y="2492890"/>
          <a:ext cx="8025698" cy="3863467"/>
        </p:xfrm>
        <a:graphic>
          <a:graphicData uri="http://schemas.openxmlformats.org/drawingml/2006/table">
            <a:tbl>
              <a:tblPr/>
              <a:tblGrid>
                <a:gridCol w="713395"/>
                <a:gridCol w="246945"/>
                <a:gridCol w="255176"/>
                <a:gridCol w="2677976"/>
                <a:gridCol w="716139"/>
                <a:gridCol w="716139"/>
                <a:gridCol w="691445"/>
                <a:gridCol w="691445"/>
                <a:gridCol w="658519"/>
                <a:gridCol w="658519"/>
              </a:tblGrid>
              <a:tr h="1424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2.556.452.068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934.056.494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2.411.697.826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2.556.452.068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934.056.494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2.411.697.826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2.556.452.068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934.056.494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2.411.697.826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28.695.273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16.274.986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25.337.763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45.419.015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25.772.990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38.994.365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90.422.062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45.011.517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86.235.812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38.674.851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18.320.771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36.895.397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90.198.462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45.459.794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84.155.623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71.013.354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35.705.190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69.166.414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114.752.835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52.120.339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113.493.435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47.631.604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14.020.483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47.631.603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123.150.239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55.664.997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118.370.206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106.630.953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41.199.659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106.256.933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75.562.009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31.388.947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75.375.865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122.405.720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55.183.591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104.466.412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66.781.388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19.814.560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64.248.236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64.507.772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27.377.476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59.487.841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65.427.024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23.272.023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60.159.253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49.667.352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18.000.069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49.080.664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111.604.521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43.904.228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111.604.522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73.212.967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26.734.228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70.393.469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49.027.508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20.771.404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46.413.822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79.281.232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27.178.950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79.281.232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2" y="2008133"/>
            <a:ext cx="8064896" cy="273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22264"/>
            <a:ext cx="80648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80959"/>
              </p:ext>
            </p:extLst>
          </p:nvPr>
        </p:nvGraphicFramePr>
        <p:xfrm>
          <a:off x="500352" y="2376481"/>
          <a:ext cx="8014998" cy="3874329"/>
        </p:xfrm>
        <a:graphic>
          <a:graphicData uri="http://schemas.openxmlformats.org/drawingml/2006/table">
            <a:tbl>
              <a:tblPr/>
              <a:tblGrid>
                <a:gridCol w="712444"/>
                <a:gridCol w="246616"/>
                <a:gridCol w="254836"/>
                <a:gridCol w="2674406"/>
                <a:gridCol w="715184"/>
                <a:gridCol w="715184"/>
                <a:gridCol w="690523"/>
                <a:gridCol w="690523"/>
                <a:gridCol w="657641"/>
                <a:gridCol w="657641"/>
              </a:tblGrid>
              <a:tr h="2263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61.761.158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17.949.193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60.942.911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56.784.450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22.207.467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53.792.687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112.761.871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67.633.027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102.963.973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121.964.946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82.001.723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110.098.537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116.930.972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50.597.292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106.686.759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46.857.545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123.703.055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224.195.362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146.540.681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198.808.507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134.834.834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62.265.532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129.426.664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229.248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-227.024.007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6.949.491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4.313.191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13835,4%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12.511.424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1.480.836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11.000.804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11.000.805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51.151.254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12.265.016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51.151.254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2" y="2134233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5" y="1325981"/>
            <a:ext cx="84249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70694"/>
              </p:ext>
            </p:extLst>
          </p:nvPr>
        </p:nvGraphicFramePr>
        <p:xfrm>
          <a:off x="462370" y="2407943"/>
          <a:ext cx="8291265" cy="3959544"/>
        </p:xfrm>
        <a:graphic>
          <a:graphicData uri="http://schemas.openxmlformats.org/drawingml/2006/table">
            <a:tbl>
              <a:tblPr/>
              <a:tblGrid>
                <a:gridCol w="689172"/>
                <a:gridCol w="238559"/>
                <a:gridCol w="246511"/>
                <a:gridCol w="3042959"/>
                <a:gridCol w="691823"/>
                <a:gridCol w="720979"/>
                <a:gridCol w="720979"/>
                <a:gridCol w="667967"/>
                <a:gridCol w="636158"/>
                <a:gridCol w="636158"/>
              </a:tblGrid>
              <a:tr h="1282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2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6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4.076.040.004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517.395.515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4.032.750.689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4.076.040.004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517.395.515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4.032.750.689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4.076.040.004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517.395.515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4.032.750.689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51.682.244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1.252.272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51.682.244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75.922.641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14.119.594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75.922.642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129.013.354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24.939.652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129.013.354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41.246.735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4.125.246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41.246.736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52.358.076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9.469.130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52.358.076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21.381.834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1.244.804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21.381.834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68.171.931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13.867.861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68.163.496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65.395.904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13.108.889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65.387.514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53.195.360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10.605.029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53.163.214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83.328.484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5.401.264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83.328.483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23.066.822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4.104.811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22.735.316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26.927.854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5.229.187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26.927.854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126.034.770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8.324.215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118.182.667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37.830.747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5.800.728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37.830.747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27.704.255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1.181.107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27.704.256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30.174.753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4.743.344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30.174.753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25.272.676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4.530.474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25.272.675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102.619.189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10.388.720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102.619.187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28.479.615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4.721.795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28.479.615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16.569.990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2.348.299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15.534.717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240" y="2342754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63017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DICIEMBRE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977182"/>
              </p:ext>
            </p:extLst>
          </p:nvPr>
        </p:nvGraphicFramePr>
        <p:xfrm>
          <a:off x="500352" y="2591507"/>
          <a:ext cx="8186448" cy="3764851"/>
        </p:xfrm>
        <a:graphic>
          <a:graphicData uri="http://schemas.openxmlformats.org/drawingml/2006/table">
            <a:tbl>
              <a:tblPr/>
              <a:tblGrid>
                <a:gridCol w="680460"/>
                <a:gridCol w="235543"/>
                <a:gridCol w="243395"/>
                <a:gridCol w="3004489"/>
                <a:gridCol w="683077"/>
                <a:gridCol w="711866"/>
                <a:gridCol w="711866"/>
                <a:gridCol w="659522"/>
                <a:gridCol w="628115"/>
                <a:gridCol w="628115"/>
              </a:tblGrid>
              <a:tr h="1385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34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52.626.171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10.109.943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52.626.170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114.578.367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14.547.572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113.338.330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36.155.251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6.625.100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36.155.253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8.664.266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1.662.286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8.664.266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83.136.673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9.214.933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83.136.673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26.404.876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5.674.223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24.404.581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174.128.993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24.541.499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174.128.993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17.174.322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828.803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17.174.321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99.795.028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14.295.463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99.795.028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112.004.394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13.437.869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106.763.299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27.573.031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7.452.810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27.573.030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31.471.139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4.684.121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31.471.141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24.143.988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3.938.861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24.143.988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16.904.624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501.475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16.904.627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24.071.439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2.664.881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23.837.054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16.069.206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715.494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15.202.646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14.829.000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1.455.362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14.829.001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142.741.061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21.706.797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141.663.648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90.027.263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13.042.517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88.839.915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71.131.373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11.019.042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71.131.373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126.782.402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13.833.549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126.782.402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48.674.999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2.535.915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48.673.473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66.614.269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5.816.555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66.614.269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315" y="637276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439" y="2029201"/>
            <a:ext cx="8568952" cy="2428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23526" y="1196752"/>
            <a:ext cx="8568952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DICIEMBRE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576852"/>
              </p:ext>
            </p:extLst>
          </p:nvPr>
        </p:nvGraphicFramePr>
        <p:xfrm>
          <a:off x="374819" y="2256992"/>
          <a:ext cx="8517658" cy="4130784"/>
        </p:xfrm>
        <a:graphic>
          <a:graphicData uri="http://schemas.openxmlformats.org/drawingml/2006/table">
            <a:tbl>
              <a:tblPr/>
              <a:tblGrid>
                <a:gridCol w="707990"/>
                <a:gridCol w="245073"/>
                <a:gridCol w="253242"/>
                <a:gridCol w="3126046"/>
                <a:gridCol w="710713"/>
                <a:gridCol w="740666"/>
                <a:gridCol w="740666"/>
                <a:gridCol w="686206"/>
                <a:gridCol w="653528"/>
                <a:gridCol w="653528"/>
              </a:tblGrid>
              <a:tr h="1282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64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104.239.322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10.177.010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104.209.311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41.223.777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6.453.682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41.223.777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49.512.785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5.572.913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49.512.785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33.956.878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1.975.370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33.935.609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19.520.140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-1.269.079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19.520.138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106.497.165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-8.873.965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106.497.165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90.972.416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9.187.474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90.201.889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86.319.531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24.494.583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85.367.648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136.251.021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15.768.161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136.251.021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34.601.484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-2.029.868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34.557.612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13.622.440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922.731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13.101.077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50.697.716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10.751.179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49.402.382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107.670.042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16.594.940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106.565.476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41.806.937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-663.357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41.200.772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116.272.791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16.871.877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116.272.791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98.430.256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15.078.062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97.910.274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22.630.447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6.677.244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22.630.447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21.734.245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1.564.673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21.734.246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179.150.023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18.254.622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174.024.195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100.059.861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12.788.839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89.811.592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77.689.384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12.477.741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76.755.646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31.101.974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4.809.192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31.101.975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731688"/>
              </p:ext>
            </p:extLst>
          </p:nvPr>
        </p:nvGraphicFramePr>
        <p:xfrm>
          <a:off x="539553" y="253492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2715" y="1902341"/>
            <a:ext cx="6129212" cy="197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2715" y="1329865"/>
            <a:ext cx="8424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31463"/>
              </p:ext>
            </p:extLst>
          </p:nvPr>
        </p:nvGraphicFramePr>
        <p:xfrm>
          <a:off x="452715" y="2223539"/>
          <a:ext cx="8424936" cy="4114800"/>
        </p:xfrm>
        <a:graphic>
          <a:graphicData uri="http://schemas.openxmlformats.org/drawingml/2006/table">
            <a:tbl>
              <a:tblPr/>
              <a:tblGrid>
                <a:gridCol w="772044"/>
                <a:gridCol w="289517"/>
                <a:gridCol w="299168"/>
                <a:gridCol w="2303266"/>
                <a:gridCol w="810647"/>
                <a:gridCol w="810647"/>
                <a:gridCol w="810647"/>
                <a:gridCol w="784912"/>
                <a:gridCol w="772044"/>
                <a:gridCol w="772044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44.866.144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10.177.251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24.545.520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15.321.541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3.266.596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-279.192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-794.605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-794.605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6593" y="208642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6593" y="1359544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06005"/>
              </p:ext>
            </p:extLst>
          </p:nvPr>
        </p:nvGraphicFramePr>
        <p:xfrm>
          <a:off x="686593" y="2357102"/>
          <a:ext cx="7734302" cy="3880212"/>
        </p:xfrm>
        <a:graphic>
          <a:graphicData uri="http://schemas.openxmlformats.org/drawingml/2006/table">
            <a:tbl>
              <a:tblPr/>
              <a:tblGrid>
                <a:gridCol w="719749"/>
                <a:gridCol w="269906"/>
                <a:gridCol w="278903"/>
                <a:gridCol w="2147250"/>
                <a:gridCol w="719749"/>
                <a:gridCol w="719749"/>
                <a:gridCol w="719749"/>
                <a:gridCol w="719749"/>
                <a:gridCol w="719749"/>
                <a:gridCol w="719749"/>
              </a:tblGrid>
              <a:tr h="2182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50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15.965.399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15.076.344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1.475.343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4.733.375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405881" y="226167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881" y="1479529"/>
            <a:ext cx="8280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918254"/>
              </p:ext>
            </p:extLst>
          </p:nvPr>
        </p:nvGraphicFramePr>
        <p:xfrm>
          <a:off x="467544" y="2779187"/>
          <a:ext cx="8219255" cy="2198310"/>
        </p:xfrm>
        <a:graphic>
          <a:graphicData uri="http://schemas.openxmlformats.org/drawingml/2006/table">
            <a:tbl>
              <a:tblPr/>
              <a:tblGrid>
                <a:gridCol w="750617"/>
                <a:gridCol w="243950"/>
                <a:gridCol w="262716"/>
                <a:gridCol w="2114238"/>
                <a:gridCol w="850699"/>
                <a:gridCol w="853827"/>
                <a:gridCol w="853827"/>
                <a:gridCol w="788147"/>
                <a:gridCol w="750617"/>
                <a:gridCol w="750617"/>
              </a:tblGrid>
              <a:tr h="3781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96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1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429.715.326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429.715.326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429.715.326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436.812.091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429.715.326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79009" y="2078945"/>
            <a:ext cx="7996323" cy="295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67537" y="1468526"/>
            <a:ext cx="821925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080629"/>
              </p:ext>
            </p:extLst>
          </p:nvPr>
        </p:nvGraphicFramePr>
        <p:xfrm>
          <a:off x="367537" y="2374900"/>
          <a:ext cx="8207797" cy="3981450"/>
        </p:xfrm>
        <a:graphic>
          <a:graphicData uri="http://schemas.openxmlformats.org/drawingml/2006/table">
            <a:tbl>
              <a:tblPr/>
              <a:tblGrid>
                <a:gridCol w="749571"/>
                <a:gridCol w="243610"/>
                <a:gridCol w="262350"/>
                <a:gridCol w="2111290"/>
                <a:gridCol w="849513"/>
                <a:gridCol w="852636"/>
                <a:gridCol w="852636"/>
                <a:gridCol w="787049"/>
                <a:gridCol w="749571"/>
                <a:gridCol w="74957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1.292.255.570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776.087.144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1.282.015.589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322.839.636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199.976.939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322.831.938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363.815.465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321.286.228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363.317.623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323.014.459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131.026.847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321.889.005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137.375.934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251.755.087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247.935.859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140.275.934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246.837.078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67.488.480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67.488.480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2.645.438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192.424.934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34.141.096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184.392.483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129.608.892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-6.813.640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129.582.950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26.918.041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-10.829.442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26.917.858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75.059.179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21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86528" y="1977066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1132" y="1385972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44241"/>
              </p:ext>
            </p:extLst>
          </p:nvPr>
        </p:nvGraphicFramePr>
        <p:xfrm>
          <a:off x="586529" y="2338077"/>
          <a:ext cx="7832194" cy="4018272"/>
        </p:xfrm>
        <a:graphic>
          <a:graphicData uri="http://schemas.openxmlformats.org/drawingml/2006/table">
            <a:tbl>
              <a:tblPr/>
              <a:tblGrid>
                <a:gridCol w="715269"/>
                <a:gridCol w="232462"/>
                <a:gridCol w="250344"/>
                <a:gridCol w="2014675"/>
                <a:gridCol w="810638"/>
                <a:gridCol w="813618"/>
                <a:gridCol w="813618"/>
                <a:gridCol w="751032"/>
                <a:gridCol w="715269"/>
                <a:gridCol w="715269"/>
              </a:tblGrid>
              <a:tr h="1674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48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4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10.017.239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4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35595" y="1985008"/>
            <a:ext cx="7361014" cy="2586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3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5595" y="1382316"/>
            <a:ext cx="82912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994954"/>
              </p:ext>
            </p:extLst>
          </p:nvPr>
        </p:nvGraphicFramePr>
        <p:xfrm>
          <a:off x="435595" y="2241550"/>
          <a:ext cx="8291263" cy="4114800"/>
        </p:xfrm>
        <a:graphic>
          <a:graphicData uri="http://schemas.openxmlformats.org/drawingml/2006/table">
            <a:tbl>
              <a:tblPr/>
              <a:tblGrid>
                <a:gridCol w="757193"/>
                <a:gridCol w="246087"/>
                <a:gridCol w="265017"/>
                <a:gridCol w="2132761"/>
                <a:gridCol w="858152"/>
                <a:gridCol w="861307"/>
                <a:gridCol w="861307"/>
                <a:gridCol w="795053"/>
                <a:gridCol w="757193"/>
                <a:gridCol w="757193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67544" y="2043854"/>
            <a:ext cx="7734302" cy="241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844" y="1413405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611961"/>
              </p:ext>
            </p:extLst>
          </p:nvPr>
        </p:nvGraphicFramePr>
        <p:xfrm>
          <a:off x="341848" y="2280254"/>
          <a:ext cx="8568947" cy="4076092"/>
        </p:xfrm>
        <a:graphic>
          <a:graphicData uri="http://schemas.openxmlformats.org/drawingml/2006/table">
            <a:tbl>
              <a:tblPr/>
              <a:tblGrid>
                <a:gridCol w="782553"/>
                <a:gridCol w="254329"/>
                <a:gridCol w="273893"/>
                <a:gridCol w="2204189"/>
                <a:gridCol w="886892"/>
                <a:gridCol w="890153"/>
                <a:gridCol w="890153"/>
                <a:gridCol w="821679"/>
                <a:gridCol w="782553"/>
                <a:gridCol w="782553"/>
              </a:tblGrid>
              <a:tr h="1576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52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37.836.913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44.792.294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3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Convenio Cáncer Cervicouterino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47.519.308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40.251.424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44.208.116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42588" y="1993022"/>
            <a:ext cx="7734302" cy="2266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7564" y="1302082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681377"/>
              </p:ext>
            </p:extLst>
          </p:nvPr>
        </p:nvGraphicFramePr>
        <p:xfrm>
          <a:off x="342590" y="2420063"/>
          <a:ext cx="8573925" cy="3936286"/>
        </p:xfrm>
        <a:graphic>
          <a:graphicData uri="http://schemas.openxmlformats.org/drawingml/2006/table">
            <a:tbl>
              <a:tblPr/>
              <a:tblGrid>
                <a:gridCol w="783007"/>
                <a:gridCol w="254477"/>
                <a:gridCol w="274052"/>
                <a:gridCol w="2205470"/>
                <a:gridCol w="887408"/>
                <a:gridCol w="890670"/>
                <a:gridCol w="890670"/>
                <a:gridCol w="822157"/>
                <a:gridCol w="783007"/>
                <a:gridCol w="783007"/>
              </a:tblGrid>
              <a:tr h="1886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57" y="1941918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7" y="1281251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4764"/>
              </p:ext>
            </p:extLst>
          </p:nvPr>
        </p:nvGraphicFramePr>
        <p:xfrm>
          <a:off x="611557" y="2337958"/>
          <a:ext cx="7827593" cy="4018392"/>
        </p:xfrm>
        <a:graphic>
          <a:graphicData uri="http://schemas.openxmlformats.org/drawingml/2006/table">
            <a:tbl>
              <a:tblPr/>
              <a:tblGrid>
                <a:gridCol w="714849"/>
                <a:gridCol w="232326"/>
                <a:gridCol w="250197"/>
                <a:gridCol w="2013490"/>
                <a:gridCol w="810162"/>
                <a:gridCol w="813140"/>
                <a:gridCol w="813140"/>
                <a:gridCol w="750591"/>
                <a:gridCol w="714849"/>
                <a:gridCol w="714849"/>
              </a:tblGrid>
              <a:tr h="1873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9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2503796,3%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2503796,3%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….1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093120"/>
              </p:ext>
            </p:extLst>
          </p:nvPr>
        </p:nvGraphicFramePr>
        <p:xfrm>
          <a:off x="444704" y="2492904"/>
          <a:ext cx="8242095" cy="3816416"/>
        </p:xfrm>
        <a:graphic>
          <a:graphicData uri="http://schemas.openxmlformats.org/drawingml/2006/table">
            <a:tbl>
              <a:tblPr/>
              <a:tblGrid>
                <a:gridCol w="735081"/>
                <a:gridCol w="275656"/>
                <a:gridCol w="284843"/>
                <a:gridCol w="2389013"/>
                <a:gridCol w="771835"/>
                <a:gridCol w="771835"/>
                <a:gridCol w="771835"/>
                <a:gridCol w="771835"/>
                <a:gridCol w="735081"/>
                <a:gridCol w="735081"/>
              </a:tblGrid>
              <a:tr h="195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5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343.802.639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138.368.951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318.491.524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19.781.021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19.327.445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28.355.820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6.327.192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19.214.819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68.192.549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29.730.130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60.657.514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8.608.042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8.608.042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44.631.580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44.631.580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44.346.301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566.412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566.412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922.923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922.923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894.172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905.305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905.305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870.294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860.816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860.816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860.815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27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71514" y="6230057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1278709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199203"/>
              </p:ext>
            </p:extLst>
          </p:nvPr>
        </p:nvGraphicFramePr>
        <p:xfrm>
          <a:off x="871514" y="2057400"/>
          <a:ext cx="7704856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….2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466524"/>
              </p:ext>
            </p:extLst>
          </p:nvPr>
        </p:nvGraphicFramePr>
        <p:xfrm>
          <a:off x="482429" y="2366426"/>
          <a:ext cx="8007966" cy="3989927"/>
        </p:xfrm>
        <a:graphic>
          <a:graphicData uri="http://schemas.openxmlformats.org/drawingml/2006/table">
            <a:tbl>
              <a:tblPr/>
              <a:tblGrid>
                <a:gridCol w="714200"/>
                <a:gridCol w="267826"/>
                <a:gridCol w="276752"/>
                <a:gridCol w="2321148"/>
                <a:gridCol w="749910"/>
                <a:gridCol w="749910"/>
                <a:gridCol w="749910"/>
                <a:gridCol w="749910"/>
                <a:gridCol w="714200"/>
                <a:gridCol w="714200"/>
              </a:tblGrid>
              <a:tr h="1662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7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1.370.079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1.370.079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1.343.278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2.233.369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2.233.369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2.233.368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535.175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3.722.975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3.722.975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3.722.973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1.908.878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1.908.878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1.240.888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1.240.888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1.240.887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470.316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693.786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693.786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2.360.517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2.360.517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2.360.516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1.355.041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1.355.041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1.355.039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835.167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1.179.470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1.179.470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1.132.570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1.693.841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1.693.841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1.693.841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279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….3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50865"/>
              </p:ext>
            </p:extLst>
          </p:nvPr>
        </p:nvGraphicFramePr>
        <p:xfrm>
          <a:off x="444703" y="2330273"/>
          <a:ext cx="8083419" cy="4026084"/>
        </p:xfrm>
        <a:graphic>
          <a:graphicData uri="http://schemas.openxmlformats.org/drawingml/2006/table">
            <a:tbl>
              <a:tblPr/>
              <a:tblGrid>
                <a:gridCol w="720929"/>
                <a:gridCol w="270349"/>
                <a:gridCol w="279359"/>
                <a:gridCol w="2343020"/>
                <a:gridCol w="756976"/>
                <a:gridCol w="756976"/>
                <a:gridCol w="756976"/>
                <a:gridCol w="756976"/>
                <a:gridCol w="720929"/>
                <a:gridCol w="720929"/>
              </a:tblGrid>
              <a:tr h="1830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0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776.814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776.814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3.353.301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3.353.301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3.353.300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2.104.661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2.104.661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3.194.341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3.194.341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3.194.340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3.280.305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3.280.305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3.184.704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939.977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939.977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939.976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8.742.086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-14.701.450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7.703.171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8.742.086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4.021.203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7.703.171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217.826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217.826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47.265.106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47.265.106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47.217.628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47.218.795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47.218.795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47.198.536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….4 de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272447"/>
              </p:ext>
            </p:extLst>
          </p:nvPr>
        </p:nvGraphicFramePr>
        <p:xfrm>
          <a:off x="444702" y="2492894"/>
          <a:ext cx="8093369" cy="3863459"/>
        </p:xfrm>
        <a:graphic>
          <a:graphicData uri="http://schemas.openxmlformats.org/drawingml/2006/table">
            <a:tbl>
              <a:tblPr/>
              <a:tblGrid>
                <a:gridCol w="721816"/>
                <a:gridCol w="270682"/>
                <a:gridCol w="279703"/>
                <a:gridCol w="2345904"/>
                <a:gridCol w="757908"/>
                <a:gridCol w="757908"/>
                <a:gridCol w="757908"/>
                <a:gridCol w="757908"/>
                <a:gridCol w="721816"/>
                <a:gridCol w="721816"/>
              </a:tblGrid>
              <a:tr h="2427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16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129.649.382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121.522.369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114.407.169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18.587.990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7.438.158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10.613.977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12.365.453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-1.120.680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12.365.452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667.406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-6.679.551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9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169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….5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501629"/>
              </p:ext>
            </p:extLst>
          </p:nvPr>
        </p:nvGraphicFramePr>
        <p:xfrm>
          <a:off x="444703" y="2492894"/>
          <a:ext cx="8070648" cy="3744423"/>
        </p:xfrm>
        <a:graphic>
          <a:graphicData uri="http://schemas.openxmlformats.org/drawingml/2006/table">
            <a:tbl>
              <a:tblPr/>
              <a:tblGrid>
                <a:gridCol w="719790"/>
                <a:gridCol w="269922"/>
                <a:gridCol w="278918"/>
                <a:gridCol w="2339318"/>
                <a:gridCol w="755780"/>
                <a:gridCol w="755780"/>
                <a:gridCol w="755780"/>
                <a:gridCol w="755780"/>
                <a:gridCol w="719790"/>
                <a:gridCol w="719790"/>
              </a:tblGrid>
              <a:tr h="2359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7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827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269" y="1769077"/>
            <a:ext cx="7886496" cy="2663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9269" y="115431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46774"/>
              </p:ext>
            </p:extLst>
          </p:nvPr>
        </p:nvGraphicFramePr>
        <p:xfrm>
          <a:off x="631101" y="1988370"/>
          <a:ext cx="7886697" cy="4367983"/>
        </p:xfrm>
        <a:graphic>
          <a:graphicData uri="http://schemas.openxmlformats.org/drawingml/2006/table">
            <a:tbl>
              <a:tblPr/>
              <a:tblGrid>
                <a:gridCol w="678912"/>
                <a:gridCol w="339456"/>
                <a:gridCol w="339456"/>
                <a:gridCol w="2274357"/>
                <a:gridCol w="678912"/>
                <a:gridCol w="678912"/>
                <a:gridCol w="769434"/>
                <a:gridCol w="769434"/>
                <a:gridCol w="678912"/>
                <a:gridCol w="678912"/>
              </a:tblGrid>
              <a:tr h="1451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46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4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494.501.190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-259.578.589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371.716.540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-42.032.118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-5.436.094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-36.596.024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62.399.104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6.161.604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62.399.104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6.161.604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62.399.104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6.161.604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428.275.516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428.275.516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368.205.937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428.275.516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428.275.516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368.205.937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350.830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350.830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29.690.598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29.690.598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28.691.533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924.956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924.956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697.764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4.303.805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4.303.805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3.273.629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20.270.273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20.270.273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19.596.005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33.789.966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33.789.966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25.087.699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58.041.269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58.041.269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56.708.899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7.598.892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7.598.892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3.297.947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308.426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39.838.133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39.838.133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37.875.184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26.419.117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26.419.117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25.979.587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5.919.889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5.919.889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4.092.847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14.346.039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14.346.039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12.146.164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5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3.760.661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5204" y="1976370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5543" y="1311437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67373"/>
              </p:ext>
            </p:extLst>
          </p:nvPr>
        </p:nvGraphicFramePr>
        <p:xfrm>
          <a:off x="628651" y="2349756"/>
          <a:ext cx="7913592" cy="4006598"/>
        </p:xfrm>
        <a:graphic>
          <a:graphicData uri="http://schemas.openxmlformats.org/drawingml/2006/table">
            <a:tbl>
              <a:tblPr/>
              <a:tblGrid>
                <a:gridCol w="681227"/>
                <a:gridCol w="340614"/>
                <a:gridCol w="340614"/>
                <a:gridCol w="2282113"/>
                <a:gridCol w="681227"/>
                <a:gridCol w="681227"/>
                <a:gridCol w="772058"/>
                <a:gridCol w="772058"/>
                <a:gridCol w="681227"/>
                <a:gridCol w="681227"/>
              </a:tblGrid>
              <a:tr h="1742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3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2.084.401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2.084.401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1.034.558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29.651.752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29.651.752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26.734.171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29.578.282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29.578.282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27.247.157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2.915.118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2.915.118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1.246.141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3.404.804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3.404.804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1.310.437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7.368.186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7.368.186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3.820.740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6.443.821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6.443.821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5.608.681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3.316.509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3.316.509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1.723.524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4.315.772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4.315.772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2.930.365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10.725.451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10.725.451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6.918.944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6.458.666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6.458.666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3.171.522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3.269.219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3.269.219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382.378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30.961.039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30.961.039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28.847.963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5.631.773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5.631.773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3.719.748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36.295.307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36.295.307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31.842.344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3.515.077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1.995.720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3.510.603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1.480.986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1.476.844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878140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8232" y="1297335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506056"/>
              </p:ext>
            </p:extLst>
          </p:nvPr>
        </p:nvGraphicFramePr>
        <p:xfrm>
          <a:off x="618232" y="2183397"/>
          <a:ext cx="7886699" cy="4172957"/>
        </p:xfrm>
        <a:graphic>
          <a:graphicData uri="http://schemas.openxmlformats.org/drawingml/2006/table">
            <a:tbl>
              <a:tblPr/>
              <a:tblGrid>
                <a:gridCol w="709714"/>
                <a:gridCol w="266143"/>
                <a:gridCol w="275014"/>
                <a:gridCol w="2188286"/>
                <a:gridCol w="709714"/>
                <a:gridCol w="709714"/>
                <a:gridCol w="804343"/>
                <a:gridCol w="804343"/>
                <a:gridCol w="709714"/>
                <a:gridCol w="709714"/>
              </a:tblGrid>
              <a:tr h="1657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16.098.118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1.743.403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16.066.581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11.983.747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622.950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11.961.647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2.422.642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2.422.599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386.659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1.143.506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64922,2%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548" y="140674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663889"/>
              </p:ext>
            </p:extLst>
          </p:nvPr>
        </p:nvGraphicFramePr>
        <p:xfrm>
          <a:off x="563548" y="2057400"/>
          <a:ext cx="7776864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6488" y="137281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4724" y="196390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152762"/>
              </p:ext>
            </p:extLst>
          </p:nvPr>
        </p:nvGraphicFramePr>
        <p:xfrm>
          <a:off x="506488" y="2300550"/>
          <a:ext cx="7939116" cy="3864753"/>
        </p:xfrm>
        <a:graphic>
          <a:graphicData uri="http://schemas.openxmlformats.org/drawingml/2006/table">
            <a:tbl>
              <a:tblPr/>
              <a:tblGrid>
                <a:gridCol w="331660"/>
                <a:gridCol w="2432175"/>
                <a:gridCol w="818786"/>
                <a:gridCol w="884428"/>
                <a:gridCol w="939703"/>
                <a:gridCol w="884428"/>
                <a:gridCol w="818786"/>
                <a:gridCol w="829150"/>
              </a:tblGrid>
              <a:tr h="2232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3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14.250.699.326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4.297.523.226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14.016.950.464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4.531.875.759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861.028.001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4.512.146.104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3.147.646.875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996.745.854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3.094.873.475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1.672.379.597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1.013.414.591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1.661.395.712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3.496.159.747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936.125.844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3.419.489.396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140.387.611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139.530.995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138.176.118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55.703.388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55.447.864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52.040.523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109.139.170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104.576.066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398.681.879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-256.098.037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381.523.766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86.828.415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15.692.187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22.815.483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129.544.182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121.417.169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481.869.271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479.787.898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508.496.652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8650" y="1270815"/>
            <a:ext cx="81472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861908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952162"/>
              </p:ext>
            </p:extLst>
          </p:nvPr>
        </p:nvGraphicFramePr>
        <p:xfrm>
          <a:off x="628650" y="2198554"/>
          <a:ext cx="8147249" cy="4038754"/>
        </p:xfrm>
        <a:graphic>
          <a:graphicData uri="http://schemas.openxmlformats.org/drawingml/2006/table">
            <a:tbl>
              <a:tblPr/>
              <a:tblGrid>
                <a:gridCol w="254507"/>
                <a:gridCol w="327223"/>
                <a:gridCol w="2463262"/>
                <a:gridCol w="969550"/>
                <a:gridCol w="921072"/>
                <a:gridCol w="836237"/>
                <a:gridCol w="921072"/>
                <a:gridCol w="727163"/>
                <a:gridCol w="727163"/>
              </a:tblGrid>
              <a:tr h="7343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20.376.373.072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4.662.616.069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19.752.004.623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11.364.179.733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3.017.871.617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11.010.370.480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2.379.701.267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193.292.443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2.297.185.628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2.556.452.068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934.056.494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2.411.697.826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4.076.040.004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517.395.515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4.032.750.689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44.866.144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10.177.251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44.820.944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15.965.399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4.808.092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15.076.344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1.292.255.570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776.087.144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1.282.015.589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838.303.829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-121.209.638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690.208.064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343.802.639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138.368.951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318.491.524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494.501.190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-259.578.589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371.716.540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16.098.118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1.743.403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16.066.581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426787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65921" y="194023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46966" y="1315580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679574"/>
              </p:ext>
            </p:extLst>
          </p:nvPr>
        </p:nvGraphicFramePr>
        <p:xfrm>
          <a:off x="628650" y="2204873"/>
          <a:ext cx="7905014" cy="4221921"/>
        </p:xfrm>
        <a:graphic>
          <a:graphicData uri="http://schemas.openxmlformats.org/drawingml/2006/table">
            <a:tbl>
              <a:tblPr/>
              <a:tblGrid>
                <a:gridCol w="345709"/>
                <a:gridCol w="3321280"/>
                <a:gridCol w="740805"/>
                <a:gridCol w="740805"/>
                <a:gridCol w="731546"/>
                <a:gridCol w="716112"/>
                <a:gridCol w="642032"/>
                <a:gridCol w="666725"/>
              </a:tblGrid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125.575.501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30.220.677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122.754.987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214.972.616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85.687.432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210.740.723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347.831.329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102.133.677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346.003.695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168.605.359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44.823.838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168.423.504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434.310.149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132.226.704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432.775.342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FET - Covid - 19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327.748.686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111.417.035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318.355.931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FET - Covid - 19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503.396.567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149.683.852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493.063.455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FET - Covid - 19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151.317.070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38.116.097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150.860.849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418.565.643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103.349.625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414.710.364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572.449.833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164.676.010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564.803.129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310.030.292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99.009.913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308.310.989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422.033.446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109.132.745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418.344.326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254.225.042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65.786.069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252.586.071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256.497.275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54.787.963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254.498.843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122.296.704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36.800.531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122.235.572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183.905.955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69.270.102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184.850.458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532.862.730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155.101.656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530.735.768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521558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58" y="201635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1415723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871087"/>
              </p:ext>
            </p:extLst>
          </p:nvPr>
        </p:nvGraphicFramePr>
        <p:xfrm>
          <a:off x="539554" y="2352996"/>
          <a:ext cx="7975795" cy="4003351"/>
        </p:xfrm>
        <a:graphic>
          <a:graphicData uri="http://schemas.openxmlformats.org/drawingml/2006/table">
            <a:tbl>
              <a:tblPr/>
              <a:tblGrid>
                <a:gridCol w="348804"/>
                <a:gridCol w="3351018"/>
                <a:gridCol w="747439"/>
                <a:gridCol w="747439"/>
                <a:gridCol w="738096"/>
                <a:gridCol w="722524"/>
                <a:gridCol w="647780"/>
                <a:gridCol w="672695"/>
              </a:tblGrid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5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249.353.503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59.353.330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246.443.666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173.117.536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46.291.636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172.272.974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290.912.483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65.441.033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291.450.074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139.483.284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36.652.935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137.154.939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161.447.994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40.940.964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159.764.430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489.298.106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124.837.896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486.200.651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531.554.149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157.348.383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528.448.618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554.394.972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121.899.369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551.728.343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426.346.798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105.488.427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422.881.528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743.974.989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289.172.498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740.282.691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622.570.371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142.113.896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616.329.720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439.310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-383.025.533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89.608.701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89.411.684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13.829.090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2.639.774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13.493.529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11.944.986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1.360.125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11.865.879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178.403.367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72.967.655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183.938.648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074305"/>
              </p:ext>
            </p:extLst>
          </p:nvPr>
        </p:nvGraphicFramePr>
        <p:xfrm>
          <a:off x="603599" y="2319998"/>
          <a:ext cx="8083200" cy="4036353"/>
        </p:xfrm>
        <a:graphic>
          <a:graphicData uri="http://schemas.openxmlformats.org/drawingml/2006/table">
            <a:tbl>
              <a:tblPr/>
              <a:tblGrid>
                <a:gridCol w="285289"/>
                <a:gridCol w="273402"/>
                <a:gridCol w="276375"/>
                <a:gridCol w="2915303"/>
                <a:gridCol w="775631"/>
                <a:gridCol w="748884"/>
                <a:gridCol w="748884"/>
                <a:gridCol w="748884"/>
                <a:gridCol w="597325"/>
                <a:gridCol w="713223"/>
              </a:tblGrid>
              <a:tr h="167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23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68.913.000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68.913.000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1.988.679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68.913.000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68.913.000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1.988.679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38.531.595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38.531.595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1.280.995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38.531.595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38.531.595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1.280.995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27.521.405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27.521.405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707.684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1.845.348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1.845.348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2.579.033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2.579.033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</TotalTime>
  <Words>10005</Words>
  <Application>Microsoft Office PowerPoint</Application>
  <PresentationFormat>Presentación en pantalla (4:3)</PresentationFormat>
  <Paragraphs>5906</Paragraphs>
  <Slides>36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DICIEMBRE DE 2021 PARTIDA 16: MINISTERIO DE SALUD</vt:lpstr>
      <vt:lpstr>Presentación de PowerPoint</vt:lpstr>
      <vt:lpstr>Presentación de PowerPoint</vt:lpstr>
      <vt:lpstr>Presentación de PowerPoint</vt:lpstr>
      <vt:lpstr>EJECUCIÓN ACUMULADA DE GASTOS A DICIEMBRE DE 2021  PARTIDA 16 MINISTERIO DE  SALUD</vt:lpstr>
      <vt:lpstr>Presentación de PowerPoint</vt:lpstr>
      <vt:lpstr>Presentación de PowerPoint</vt:lpstr>
      <vt:lpstr>Presentación de PowerPoint</vt:lpstr>
      <vt:lpstr>EJECUCIÓN ACUMULADA DE GASTOS A DICIEMBRE DE 2021  PARTIDA 16.CAPITULO 02. PROGRAMA FONDO NACIONAL DE SALUD FET COVID-19</vt:lpstr>
      <vt:lpstr>EJECUCIÓN ACUMULADA DE GASTOS A DICIEMBRE DE 2021  PARTIDA 16.CAPITULO 02. PROGRAMA FONDO NACIONAL DE SALUD FET COVID-19</vt:lpstr>
      <vt:lpstr>EJECUCIÓN ACUMULADA DE GASTOS A DICIEMBRE DE 2021  PARTIDA 16.CAPITULO 02. PROGRAMA 01: FONDO NACIONAL DE SALUD</vt:lpstr>
      <vt:lpstr>EJECUCIÓN ACUMULADA DE GASTOS A DICIEMBRE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97</cp:revision>
  <dcterms:created xsi:type="dcterms:W3CDTF">2020-01-06T19:24:32Z</dcterms:created>
  <dcterms:modified xsi:type="dcterms:W3CDTF">2022-03-03T16:50:06Z</dcterms:modified>
</cp:coreProperties>
</file>