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8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E3F-A546-B31150B5B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E3F-A546-B31150B5B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A5-4E3F-A546-B31150B5B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A5-4E3F-A546-B31150B5B8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A5-4E3F-A546-B31150B5B8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A5-4E3F-A546-B31150B5B8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A5-4E3F-A546-B31150B5B8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A5-4E3F-A546-B31150B5B8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A5-4E3F-A546-B31150B5B81B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5-4E3F-A546-B31150B5B81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A5-4E3F-A546-B31150B5B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3D-47B0-A77E-911E059DC67A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3D-47B0-A77E-911E059DC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  <c:pt idx="7">
                  <c:v>0.20117719283835342</c:v>
                </c:pt>
                <c:pt idx="8">
                  <c:v>0.16678616412843464</c:v>
                </c:pt>
                <c:pt idx="9">
                  <c:v>0.10017688053563351</c:v>
                </c:pt>
                <c:pt idx="10">
                  <c:v>0.16054128634399281</c:v>
                </c:pt>
                <c:pt idx="11">
                  <c:v>0.12643102945055079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3D-47B0-A77E-911E059DC67A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3D-47B0-A77E-911E059DC67A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3D-47B0-A77E-911E059DC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62-4C5D-AA51-B5B822840122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62-4C5D-AA51-B5B822840122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62-4C5D-AA51-B5B822840122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62-4C5D-AA51-B5B822840122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62-4C5D-AA51-B5B822840122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62-4C5D-AA51-B5B822840122}"/>
                </c:ext>
              </c:extLst>
            </c:dLbl>
            <c:dLbl>
              <c:idx val="6"/>
              <c:layout>
                <c:manualLayout>
                  <c:x val="-3.2679738562091602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62-4C5D-AA51-B5B822840122}"/>
                </c:ext>
              </c:extLst>
            </c:dLbl>
            <c:dLbl>
              <c:idx val="7"/>
              <c:layout>
                <c:manualLayout>
                  <c:x val="-4.6296296296296398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62-4C5D-AA51-B5B822840122}"/>
                </c:ext>
              </c:extLst>
            </c:dLbl>
            <c:dLbl>
              <c:idx val="8"/>
              <c:layout>
                <c:manualLayout>
                  <c:x val="-4.084967320261438E-2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="1">
                      <a:solidFill>
                        <a:sysClr val="windowText" lastClr="00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61220043572983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7662-4C5D-AA51-B5B822840122}"/>
                </c:ext>
              </c:extLst>
            </c:dLbl>
            <c:dLbl>
              <c:idx val="9"/>
              <c:layout>
                <c:manualLayout>
                  <c:x val="-1.90631808278866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62-4C5D-AA51-B5B822840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15'!$D$20:$O$20</c:f>
              <c:numCache>
                <c:formatCode>0.0%</c:formatCode>
                <c:ptCount val="12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  <c:pt idx="7">
                  <c:v>0.9080629497189453</c:v>
                </c:pt>
                <c:pt idx="8">
                  <c:v>0.95546122127211186</c:v>
                </c:pt>
                <c:pt idx="9">
                  <c:v>0.94962619670673731</c:v>
                </c:pt>
                <c:pt idx="10">
                  <c:v>1.1093616098643737</c:v>
                </c:pt>
                <c:pt idx="11">
                  <c:v>0.9735937730236045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662-4C5D-AA51-B5B822840122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662-4C5D-AA51-B5B822840122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662-4C5D-AA51-B5B822840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BB9CC54-4097-4C7C-9F64-A9A2BDEC5F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B40507-D780-492A-85AA-DBB103D4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0B781-31D1-411F-9B62-111AD774178D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17430-3C7F-4868-BF5E-3878120F9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275BB8-619F-48CF-9F7F-D8FFDE3A5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A4660-25A4-4FBC-AF30-E0BD3CE66C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205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07-03-2022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5262880-C560-465B-839B-3A5EC8FE0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DB97F69F-8DA6-4BF0-B396-F1C0FE3BC3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3" y="1098358"/>
            <a:ext cx="8064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3" y="1748552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563397-54D1-41B1-BBD1-117B46493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71423"/>
              </p:ext>
            </p:extLst>
          </p:nvPr>
        </p:nvGraphicFramePr>
        <p:xfrm>
          <a:off x="539543" y="2048230"/>
          <a:ext cx="8064914" cy="3609268"/>
        </p:xfrm>
        <a:graphic>
          <a:graphicData uri="http://schemas.openxmlformats.org/drawingml/2006/table">
            <a:tbl>
              <a:tblPr/>
              <a:tblGrid>
                <a:gridCol w="723581">
                  <a:extLst>
                    <a:ext uri="{9D8B030D-6E8A-4147-A177-3AD203B41FA5}">
                      <a16:colId xmlns:a16="http://schemas.microsoft.com/office/drawing/2014/main" val="2422844749"/>
                    </a:ext>
                  </a:extLst>
                </a:gridCol>
                <a:gridCol w="271343">
                  <a:extLst>
                    <a:ext uri="{9D8B030D-6E8A-4147-A177-3AD203B41FA5}">
                      <a16:colId xmlns:a16="http://schemas.microsoft.com/office/drawing/2014/main" val="3518441238"/>
                    </a:ext>
                  </a:extLst>
                </a:gridCol>
                <a:gridCol w="280388">
                  <a:extLst>
                    <a:ext uri="{9D8B030D-6E8A-4147-A177-3AD203B41FA5}">
                      <a16:colId xmlns:a16="http://schemas.microsoft.com/office/drawing/2014/main" val="2971415276"/>
                    </a:ext>
                  </a:extLst>
                </a:gridCol>
                <a:gridCol w="2448116">
                  <a:extLst>
                    <a:ext uri="{9D8B030D-6E8A-4147-A177-3AD203B41FA5}">
                      <a16:colId xmlns:a16="http://schemas.microsoft.com/office/drawing/2014/main" val="310643544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451405075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54450116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27628974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110523156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596758072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951543690"/>
                    </a:ext>
                  </a:extLst>
                </a:gridCol>
              </a:tblGrid>
              <a:tr h="1496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387669"/>
                  </a:ext>
                </a:extLst>
              </a:tr>
              <a:tr h="4581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53865"/>
                  </a:ext>
                </a:extLst>
              </a:tr>
              <a:tr h="158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6.852.872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499.088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6.443.848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26925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3.550.666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3.523.332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60184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1.078.832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814.566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88769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1.625.719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-83.532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1.584.931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93178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22674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91634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14348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439563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3917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41697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34856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30028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727633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86297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764887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53017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20538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03744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83131"/>
                  </a:ext>
                </a:extLst>
              </a:tr>
              <a:tr h="149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9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4609" y="1094945"/>
            <a:ext cx="79999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7" y="1710185"/>
            <a:ext cx="8037205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CFFA1E-1187-4929-B0A4-5BCEACB39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77648"/>
              </p:ext>
            </p:extLst>
          </p:nvPr>
        </p:nvGraphicFramePr>
        <p:xfrm>
          <a:off x="561181" y="2005012"/>
          <a:ext cx="7985195" cy="4351334"/>
        </p:xfrm>
        <a:graphic>
          <a:graphicData uri="http://schemas.openxmlformats.org/drawingml/2006/table">
            <a:tbl>
              <a:tblPr/>
              <a:tblGrid>
                <a:gridCol w="728133">
                  <a:extLst>
                    <a:ext uri="{9D8B030D-6E8A-4147-A177-3AD203B41FA5}">
                      <a16:colId xmlns:a16="http://schemas.microsoft.com/office/drawing/2014/main" val="620890401"/>
                    </a:ext>
                  </a:extLst>
                </a:gridCol>
                <a:gridCol w="254847">
                  <a:extLst>
                    <a:ext uri="{9D8B030D-6E8A-4147-A177-3AD203B41FA5}">
                      <a16:colId xmlns:a16="http://schemas.microsoft.com/office/drawing/2014/main" val="3904220473"/>
                    </a:ext>
                  </a:extLst>
                </a:gridCol>
                <a:gridCol w="254847">
                  <a:extLst>
                    <a:ext uri="{9D8B030D-6E8A-4147-A177-3AD203B41FA5}">
                      <a16:colId xmlns:a16="http://schemas.microsoft.com/office/drawing/2014/main" val="3932135360"/>
                    </a:ext>
                  </a:extLst>
                </a:gridCol>
                <a:gridCol w="2245077">
                  <a:extLst>
                    <a:ext uri="{9D8B030D-6E8A-4147-A177-3AD203B41FA5}">
                      <a16:colId xmlns:a16="http://schemas.microsoft.com/office/drawing/2014/main" val="1191959168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3724076285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4090919359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1743081609"/>
                    </a:ext>
                  </a:extLst>
                </a:gridCol>
                <a:gridCol w="740269">
                  <a:extLst>
                    <a:ext uri="{9D8B030D-6E8A-4147-A177-3AD203B41FA5}">
                      <a16:colId xmlns:a16="http://schemas.microsoft.com/office/drawing/2014/main" val="2979518724"/>
                    </a:ext>
                  </a:extLst>
                </a:gridCol>
                <a:gridCol w="740269">
                  <a:extLst>
                    <a:ext uri="{9D8B030D-6E8A-4147-A177-3AD203B41FA5}">
                      <a16:colId xmlns:a16="http://schemas.microsoft.com/office/drawing/2014/main" val="129668225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1356592926"/>
                    </a:ext>
                  </a:extLst>
                </a:gridCol>
              </a:tblGrid>
              <a:tr h="1313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16041"/>
                  </a:ext>
                </a:extLst>
              </a:tr>
              <a:tr h="4022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80236"/>
                  </a:ext>
                </a:extLst>
              </a:tr>
              <a:tr h="139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44.231.140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921.755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28.085.456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6723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8.698.390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672.825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8.052.268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695326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4.193.638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3.216.389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788573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74134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55496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55502"/>
                  </a:ext>
                </a:extLst>
              </a:tr>
              <a:tr h="262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812950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indemnizaciones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185101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436918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10403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39462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253.855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287585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80823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08209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33357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71465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111040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35837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988808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87887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64648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85697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29622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29.601.114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-714.382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15.575.636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85746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29.601.114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-714.382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15.575.636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65850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13298,6%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49563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265.972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13298,6%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358180"/>
                  </a:ext>
                </a:extLst>
              </a:tr>
              <a:tr h="13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95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113" y="1070710"/>
            <a:ext cx="7996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3" y="1675140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B0ABF08-CE2C-4402-8896-FA754A648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57191"/>
              </p:ext>
            </p:extLst>
          </p:nvPr>
        </p:nvGraphicFramePr>
        <p:xfrm>
          <a:off x="536113" y="1990659"/>
          <a:ext cx="7996320" cy="4349699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4079972480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1790881605"/>
                    </a:ext>
                  </a:extLst>
                </a:gridCol>
                <a:gridCol w="257589">
                  <a:extLst>
                    <a:ext uri="{9D8B030D-6E8A-4147-A177-3AD203B41FA5}">
                      <a16:colId xmlns:a16="http://schemas.microsoft.com/office/drawing/2014/main" val="2353735183"/>
                    </a:ext>
                  </a:extLst>
                </a:gridCol>
                <a:gridCol w="2647899">
                  <a:extLst>
                    <a:ext uri="{9D8B030D-6E8A-4147-A177-3AD203B41FA5}">
                      <a16:colId xmlns:a16="http://schemas.microsoft.com/office/drawing/2014/main" val="338540209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26221750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882304646"/>
                    </a:ext>
                  </a:extLst>
                </a:gridCol>
                <a:gridCol w="742297">
                  <a:extLst>
                    <a:ext uri="{9D8B030D-6E8A-4147-A177-3AD203B41FA5}">
                      <a16:colId xmlns:a16="http://schemas.microsoft.com/office/drawing/2014/main" val="3238255348"/>
                    </a:ext>
                  </a:extLst>
                </a:gridCol>
                <a:gridCol w="742297">
                  <a:extLst>
                    <a:ext uri="{9D8B030D-6E8A-4147-A177-3AD203B41FA5}">
                      <a16:colId xmlns:a16="http://schemas.microsoft.com/office/drawing/2014/main" val="3232142521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2485048898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176958952"/>
                    </a:ext>
                  </a:extLst>
                </a:gridCol>
              </a:tblGrid>
              <a:tr h="1359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8184"/>
                  </a:ext>
                </a:extLst>
              </a:tr>
              <a:tr h="4077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18478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796.323.517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-1.073.695.866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163.386.303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07497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20.017.434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1.743.930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19.685.923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563341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7.879.788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-554.537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7.834.213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66858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26229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54110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71451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209.286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75215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137.033.014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-17.219.849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127.948.456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185106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134.385.108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-17.100.664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125.304.152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146786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711.908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14961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2.263.762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-847.587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2.261.946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773248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4179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16.668.000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-18.132.788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13.667.412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08685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19890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7.558.024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-1.852.044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7.235.073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598837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1.725.827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87890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-109.679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97696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-3.400.000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40.836.093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499217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57.386.186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12.479.786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53.278.921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98366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2.641.523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-4.381.432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59165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2.138.107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55804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2.635.906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-119.185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2.635.906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75432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2.273.380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-119.185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2.273.380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967099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453858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423332"/>
                  </a:ext>
                </a:extLst>
              </a:tr>
              <a:tr h="13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8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76" y="1140388"/>
            <a:ext cx="800307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00209" y="2015059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2212BF-0BF7-48D0-963B-5FB5E6A2F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50157"/>
              </p:ext>
            </p:extLst>
          </p:nvPr>
        </p:nvGraphicFramePr>
        <p:xfrm>
          <a:off x="530465" y="2325621"/>
          <a:ext cx="7997431" cy="2750707"/>
        </p:xfrm>
        <a:graphic>
          <a:graphicData uri="http://schemas.openxmlformats.org/drawingml/2006/table">
            <a:tbl>
              <a:tblPr/>
              <a:tblGrid>
                <a:gridCol w="664836">
                  <a:extLst>
                    <a:ext uri="{9D8B030D-6E8A-4147-A177-3AD203B41FA5}">
                      <a16:colId xmlns:a16="http://schemas.microsoft.com/office/drawing/2014/main" val="2898841172"/>
                    </a:ext>
                  </a:extLst>
                </a:gridCol>
                <a:gridCol w="249314">
                  <a:extLst>
                    <a:ext uri="{9D8B030D-6E8A-4147-A177-3AD203B41FA5}">
                      <a16:colId xmlns:a16="http://schemas.microsoft.com/office/drawing/2014/main" val="1535393873"/>
                    </a:ext>
                  </a:extLst>
                </a:gridCol>
                <a:gridCol w="257624">
                  <a:extLst>
                    <a:ext uri="{9D8B030D-6E8A-4147-A177-3AD203B41FA5}">
                      <a16:colId xmlns:a16="http://schemas.microsoft.com/office/drawing/2014/main" val="3593298405"/>
                    </a:ext>
                  </a:extLst>
                </a:gridCol>
                <a:gridCol w="2648267">
                  <a:extLst>
                    <a:ext uri="{9D8B030D-6E8A-4147-A177-3AD203B41FA5}">
                      <a16:colId xmlns:a16="http://schemas.microsoft.com/office/drawing/2014/main" val="2441291530"/>
                    </a:ext>
                  </a:extLst>
                </a:gridCol>
                <a:gridCol w="664836">
                  <a:extLst>
                    <a:ext uri="{9D8B030D-6E8A-4147-A177-3AD203B41FA5}">
                      <a16:colId xmlns:a16="http://schemas.microsoft.com/office/drawing/2014/main" val="3135944975"/>
                    </a:ext>
                  </a:extLst>
                </a:gridCol>
                <a:gridCol w="686998">
                  <a:extLst>
                    <a:ext uri="{9D8B030D-6E8A-4147-A177-3AD203B41FA5}">
                      <a16:colId xmlns:a16="http://schemas.microsoft.com/office/drawing/2014/main" val="386672274"/>
                    </a:ext>
                  </a:extLst>
                </a:gridCol>
                <a:gridCol w="742401">
                  <a:extLst>
                    <a:ext uri="{9D8B030D-6E8A-4147-A177-3AD203B41FA5}">
                      <a16:colId xmlns:a16="http://schemas.microsoft.com/office/drawing/2014/main" val="4180100617"/>
                    </a:ext>
                  </a:extLst>
                </a:gridCol>
                <a:gridCol w="742401">
                  <a:extLst>
                    <a:ext uri="{9D8B030D-6E8A-4147-A177-3AD203B41FA5}">
                      <a16:colId xmlns:a16="http://schemas.microsoft.com/office/drawing/2014/main" val="4290797037"/>
                    </a:ext>
                  </a:extLst>
                </a:gridCol>
                <a:gridCol w="675918">
                  <a:extLst>
                    <a:ext uri="{9D8B030D-6E8A-4147-A177-3AD203B41FA5}">
                      <a16:colId xmlns:a16="http://schemas.microsoft.com/office/drawing/2014/main" val="3239212335"/>
                    </a:ext>
                  </a:extLst>
                </a:gridCol>
                <a:gridCol w="664836">
                  <a:extLst>
                    <a:ext uri="{9D8B030D-6E8A-4147-A177-3AD203B41FA5}">
                      <a16:colId xmlns:a16="http://schemas.microsoft.com/office/drawing/2014/main" val="14152197"/>
                    </a:ext>
                  </a:extLst>
                </a:gridCol>
              </a:tblGrid>
              <a:tr h="137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13798"/>
                  </a:ext>
                </a:extLst>
              </a:tr>
              <a:tr h="275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59859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01670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3.505.497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34083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254.765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254.765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254.764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19499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296481"/>
                  </a:ext>
                </a:extLst>
              </a:tr>
              <a:tr h="13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254.664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254.664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254.663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37403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538.694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-721.756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383.365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42849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957565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159.292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-146.746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355668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20601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300.516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-375.010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270.110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1076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623.290.540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-1.063.564.520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96269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623.290.540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-1.063.564.520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037778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3.580.216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2.647.035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3.560.518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32147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33038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93329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18543"/>
                  </a:ext>
                </a:extLst>
              </a:tr>
              <a:tr h="13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6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375" y="1196752"/>
            <a:ext cx="8014558" cy="1095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36" y="2298258"/>
            <a:ext cx="8006597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E2768A-418F-4349-A9AF-83515BC12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299370"/>
              </p:ext>
            </p:extLst>
          </p:nvPr>
        </p:nvGraphicFramePr>
        <p:xfrm>
          <a:off x="530503" y="2626099"/>
          <a:ext cx="8014558" cy="1817321"/>
        </p:xfrm>
        <a:graphic>
          <a:graphicData uri="http://schemas.openxmlformats.org/drawingml/2006/table">
            <a:tbl>
              <a:tblPr/>
              <a:tblGrid>
                <a:gridCol w="666260">
                  <a:extLst>
                    <a:ext uri="{9D8B030D-6E8A-4147-A177-3AD203B41FA5}">
                      <a16:colId xmlns:a16="http://schemas.microsoft.com/office/drawing/2014/main" val="2251243253"/>
                    </a:ext>
                  </a:extLst>
                </a:gridCol>
                <a:gridCol w="249848">
                  <a:extLst>
                    <a:ext uri="{9D8B030D-6E8A-4147-A177-3AD203B41FA5}">
                      <a16:colId xmlns:a16="http://schemas.microsoft.com/office/drawing/2014/main" val="520151160"/>
                    </a:ext>
                  </a:extLst>
                </a:gridCol>
                <a:gridCol w="258176">
                  <a:extLst>
                    <a:ext uri="{9D8B030D-6E8A-4147-A177-3AD203B41FA5}">
                      <a16:colId xmlns:a16="http://schemas.microsoft.com/office/drawing/2014/main" val="1999753196"/>
                    </a:ext>
                  </a:extLst>
                </a:gridCol>
                <a:gridCol w="2653938">
                  <a:extLst>
                    <a:ext uri="{9D8B030D-6E8A-4147-A177-3AD203B41FA5}">
                      <a16:colId xmlns:a16="http://schemas.microsoft.com/office/drawing/2014/main" val="29690099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2136303409"/>
                    </a:ext>
                  </a:extLst>
                </a:gridCol>
                <a:gridCol w="688469">
                  <a:extLst>
                    <a:ext uri="{9D8B030D-6E8A-4147-A177-3AD203B41FA5}">
                      <a16:colId xmlns:a16="http://schemas.microsoft.com/office/drawing/2014/main" val="3536447299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4137268098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1411716562"/>
                    </a:ext>
                  </a:extLst>
                </a:gridCol>
                <a:gridCol w="677365">
                  <a:extLst>
                    <a:ext uri="{9D8B030D-6E8A-4147-A177-3AD203B41FA5}">
                      <a16:colId xmlns:a16="http://schemas.microsoft.com/office/drawing/2014/main" val="3401046807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2370155538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82858"/>
                  </a:ext>
                </a:extLst>
              </a:tr>
              <a:tr h="419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50080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1.061.522.725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1.061.522.725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983.740.648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03120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9316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1.222.503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384754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982.429.785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78937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982.429.785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45303"/>
                  </a:ext>
                </a:extLst>
              </a:tr>
              <a:tr h="279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1.059.606.085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982.429.785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5504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2860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2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433" y="1170032"/>
            <a:ext cx="79854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031" y="1844824"/>
            <a:ext cx="7985426" cy="264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7A27DD-1F68-43F8-833C-3BEABCE8B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57777"/>
              </p:ext>
            </p:extLst>
          </p:nvPr>
        </p:nvGraphicFramePr>
        <p:xfrm>
          <a:off x="542433" y="2208042"/>
          <a:ext cx="7985426" cy="4093845"/>
        </p:xfrm>
        <a:graphic>
          <a:graphicData uri="http://schemas.openxmlformats.org/drawingml/2006/table">
            <a:tbl>
              <a:tblPr/>
              <a:tblGrid>
                <a:gridCol w="724302">
                  <a:extLst>
                    <a:ext uri="{9D8B030D-6E8A-4147-A177-3AD203B41FA5}">
                      <a16:colId xmlns:a16="http://schemas.microsoft.com/office/drawing/2014/main" val="4253243744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1559789873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1308232405"/>
                    </a:ext>
                  </a:extLst>
                </a:gridCol>
                <a:gridCol w="2281551">
                  <a:extLst>
                    <a:ext uri="{9D8B030D-6E8A-4147-A177-3AD203B41FA5}">
                      <a16:colId xmlns:a16="http://schemas.microsoft.com/office/drawing/2014/main" val="3789129904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471381366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986452385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922942518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1013629185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719278727"/>
                    </a:ext>
                  </a:extLst>
                </a:gridCol>
                <a:gridCol w="724302">
                  <a:extLst>
                    <a:ext uri="{9D8B030D-6E8A-4147-A177-3AD203B41FA5}">
                      <a16:colId xmlns:a16="http://schemas.microsoft.com/office/drawing/2014/main" val="96154341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66310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0406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15.942.501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153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11.812.054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531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820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875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89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03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1373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2785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692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314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045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583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390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157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972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8494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8326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3689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412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7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108" y="1117912"/>
            <a:ext cx="80470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6108" y="1689307"/>
            <a:ext cx="801730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862D9F-B3B0-4435-B2C7-B7C0D872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89825"/>
              </p:ext>
            </p:extLst>
          </p:nvPr>
        </p:nvGraphicFramePr>
        <p:xfrm>
          <a:off x="516108" y="2008244"/>
          <a:ext cx="8014992" cy="4286612"/>
        </p:xfrm>
        <a:graphic>
          <a:graphicData uri="http://schemas.openxmlformats.org/drawingml/2006/table">
            <a:tbl>
              <a:tblPr/>
              <a:tblGrid>
                <a:gridCol w="722072">
                  <a:extLst>
                    <a:ext uri="{9D8B030D-6E8A-4147-A177-3AD203B41FA5}">
                      <a16:colId xmlns:a16="http://schemas.microsoft.com/office/drawing/2014/main" val="963742171"/>
                    </a:ext>
                  </a:extLst>
                </a:gridCol>
                <a:gridCol w="342983">
                  <a:extLst>
                    <a:ext uri="{9D8B030D-6E8A-4147-A177-3AD203B41FA5}">
                      <a16:colId xmlns:a16="http://schemas.microsoft.com/office/drawing/2014/main" val="4029092392"/>
                    </a:ext>
                  </a:extLst>
                </a:gridCol>
                <a:gridCol w="342983">
                  <a:extLst>
                    <a:ext uri="{9D8B030D-6E8A-4147-A177-3AD203B41FA5}">
                      <a16:colId xmlns:a16="http://schemas.microsoft.com/office/drawing/2014/main" val="436294925"/>
                    </a:ext>
                  </a:extLst>
                </a:gridCol>
                <a:gridCol w="2310627">
                  <a:extLst>
                    <a:ext uri="{9D8B030D-6E8A-4147-A177-3AD203B41FA5}">
                      <a16:colId xmlns:a16="http://schemas.microsoft.com/office/drawing/2014/main" val="1371966041"/>
                    </a:ext>
                  </a:extLst>
                </a:gridCol>
                <a:gridCol w="722072">
                  <a:extLst>
                    <a:ext uri="{9D8B030D-6E8A-4147-A177-3AD203B41FA5}">
                      <a16:colId xmlns:a16="http://schemas.microsoft.com/office/drawing/2014/main" val="2731861121"/>
                    </a:ext>
                  </a:extLst>
                </a:gridCol>
                <a:gridCol w="685967">
                  <a:extLst>
                    <a:ext uri="{9D8B030D-6E8A-4147-A177-3AD203B41FA5}">
                      <a16:colId xmlns:a16="http://schemas.microsoft.com/office/drawing/2014/main" val="3632327298"/>
                    </a:ext>
                  </a:extLst>
                </a:gridCol>
                <a:gridCol w="722072">
                  <a:extLst>
                    <a:ext uri="{9D8B030D-6E8A-4147-A177-3AD203B41FA5}">
                      <a16:colId xmlns:a16="http://schemas.microsoft.com/office/drawing/2014/main" val="1315579547"/>
                    </a:ext>
                  </a:extLst>
                </a:gridCol>
                <a:gridCol w="722072">
                  <a:extLst>
                    <a:ext uri="{9D8B030D-6E8A-4147-A177-3AD203B41FA5}">
                      <a16:colId xmlns:a16="http://schemas.microsoft.com/office/drawing/2014/main" val="989078389"/>
                    </a:ext>
                  </a:extLst>
                </a:gridCol>
                <a:gridCol w="722072">
                  <a:extLst>
                    <a:ext uri="{9D8B030D-6E8A-4147-A177-3AD203B41FA5}">
                      <a16:colId xmlns:a16="http://schemas.microsoft.com/office/drawing/2014/main" val="3326145664"/>
                    </a:ext>
                  </a:extLst>
                </a:gridCol>
                <a:gridCol w="722072">
                  <a:extLst>
                    <a:ext uri="{9D8B030D-6E8A-4147-A177-3AD203B41FA5}">
                      <a16:colId xmlns:a16="http://schemas.microsoft.com/office/drawing/2014/main" val="1749728699"/>
                    </a:ext>
                  </a:extLst>
                </a:gridCol>
              </a:tblGrid>
              <a:tr h="1294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04482"/>
                  </a:ext>
                </a:extLst>
              </a:tr>
              <a:tr h="3892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55343"/>
                  </a:ext>
                </a:extLst>
              </a:tr>
              <a:tr h="135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18.595.396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1.657.840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18.109.114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90894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10.870.988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517.713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10.734.159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493704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1.702.780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1.672.020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46551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31814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81162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38367"/>
                  </a:ext>
                </a:extLst>
              </a:tr>
              <a:tr h="131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07826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4.502.518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-312.840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4.222.157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6553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04660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5390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4.477.747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-312.840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4.202.969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11742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4.204.112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-586.475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3.940.969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23038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81130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84691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05971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259.281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978150,0%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08419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038459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259.281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259.281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215.184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50699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13414"/>
                  </a:ext>
                </a:extLst>
              </a:tr>
              <a:tr h="254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86534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362.286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187.074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361.801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148839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98857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960466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400215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249.352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249.336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65316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954182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5554"/>
                  </a:ext>
                </a:extLst>
              </a:tr>
              <a:tr h="12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2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703" y="1117424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703" y="1725394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5E7871-5E97-44EF-AD21-D71114BC9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52935"/>
              </p:ext>
            </p:extLst>
          </p:nvPr>
        </p:nvGraphicFramePr>
        <p:xfrm>
          <a:off x="508703" y="2066232"/>
          <a:ext cx="8064896" cy="3818947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1846843713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889750313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2558144158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302510993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949744306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289228870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02552082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499203330"/>
                    </a:ext>
                  </a:extLst>
                </a:gridCol>
                <a:gridCol w="623458">
                  <a:extLst>
                    <a:ext uri="{9D8B030D-6E8A-4147-A177-3AD203B41FA5}">
                      <a16:colId xmlns:a16="http://schemas.microsoft.com/office/drawing/2014/main" val="1448049789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2898303254"/>
                    </a:ext>
                  </a:extLst>
                </a:gridCol>
              </a:tblGrid>
              <a:tr h="1267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21897"/>
                  </a:ext>
                </a:extLst>
              </a:tr>
              <a:tr h="3882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06354"/>
                  </a:ext>
                </a:extLst>
              </a:tr>
              <a:tr h="134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6.496.973.672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490.189.794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6.494.882.262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06769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63.525.654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3.156.313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63.117.110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25819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89.238.834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17.013.000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88.926.022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39975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4.958.730.706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258.903.211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4.966.330.650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33016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3.123.233.347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108.172.918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3.131.461.151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55569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2.580.111.460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77.732.845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2.588.999.910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05572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192.432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71221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324.645.715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637204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24.411.276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23.170.190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18674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35.744.022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35.433.929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8751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26.356.176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2.504.523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26.958.787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15152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-119.507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61103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131.621.173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20.580.392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132.032.224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83194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1.831.595.206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146.828.140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1.830.957.578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41978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29.468.604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2.486.934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28.885.177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22484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12046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876.848.371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85.941.023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877.358.475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40660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369.421.280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24.524.099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369.431.957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40617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17.343.932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17.272.174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87546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7.318.634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955105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361.069.472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27.429.913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362.019.647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65287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164.170.600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6.423.405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163.110.144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75438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5.559.707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07868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3.911.921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15190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87126"/>
                  </a:ext>
                </a:extLst>
              </a:tr>
              <a:tr h="12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1.777.449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53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19" y="1144587"/>
            <a:ext cx="80255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19" y="1781063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CA1E94-6E09-4153-89B3-2DE4A46D3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392495"/>
              </p:ext>
            </p:extLst>
          </p:nvPr>
        </p:nvGraphicFramePr>
        <p:xfrm>
          <a:off x="506919" y="2108636"/>
          <a:ext cx="8025523" cy="3885631"/>
        </p:xfrm>
        <a:graphic>
          <a:graphicData uri="http://schemas.openxmlformats.org/drawingml/2006/table">
            <a:tbl>
              <a:tblPr/>
              <a:tblGrid>
                <a:gridCol w="597990">
                  <a:extLst>
                    <a:ext uri="{9D8B030D-6E8A-4147-A177-3AD203B41FA5}">
                      <a16:colId xmlns:a16="http://schemas.microsoft.com/office/drawing/2014/main" val="542409041"/>
                    </a:ext>
                  </a:extLst>
                </a:gridCol>
                <a:gridCol w="224246">
                  <a:extLst>
                    <a:ext uri="{9D8B030D-6E8A-4147-A177-3AD203B41FA5}">
                      <a16:colId xmlns:a16="http://schemas.microsoft.com/office/drawing/2014/main" val="1031564099"/>
                    </a:ext>
                  </a:extLst>
                </a:gridCol>
                <a:gridCol w="231721">
                  <a:extLst>
                    <a:ext uri="{9D8B030D-6E8A-4147-A177-3AD203B41FA5}">
                      <a16:colId xmlns:a16="http://schemas.microsoft.com/office/drawing/2014/main" val="3553255956"/>
                    </a:ext>
                  </a:extLst>
                </a:gridCol>
                <a:gridCol w="2832978">
                  <a:extLst>
                    <a:ext uri="{9D8B030D-6E8A-4147-A177-3AD203B41FA5}">
                      <a16:colId xmlns:a16="http://schemas.microsoft.com/office/drawing/2014/main" val="2456003599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1507469899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1670111866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4232604576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2260841698"/>
                    </a:ext>
                  </a:extLst>
                </a:gridCol>
                <a:gridCol w="620415">
                  <a:extLst>
                    <a:ext uri="{9D8B030D-6E8A-4147-A177-3AD203B41FA5}">
                      <a16:colId xmlns:a16="http://schemas.microsoft.com/office/drawing/2014/main" val="63699644"/>
                    </a:ext>
                  </a:extLst>
                </a:gridCol>
                <a:gridCol w="597990">
                  <a:extLst>
                    <a:ext uri="{9D8B030D-6E8A-4147-A177-3AD203B41FA5}">
                      <a16:colId xmlns:a16="http://schemas.microsoft.com/office/drawing/2014/main" val="2388426467"/>
                    </a:ext>
                  </a:extLst>
                </a:gridCol>
              </a:tblGrid>
              <a:tr h="1253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338674"/>
                  </a:ext>
                </a:extLst>
              </a:tr>
              <a:tr h="250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51098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1.314.355.924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210.036.552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1.314.325.505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49334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1.305.358.236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210.837.304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1.305.365.189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30097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700.304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95574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1.300.290.702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208.953.698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1.300.433.469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565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-54.771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386914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4.091.606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1.239.413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4.099.518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80961"/>
                  </a:ext>
                </a:extLst>
              </a:tr>
              <a:tr h="25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8633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8.992.588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-801.328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8.960.316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94567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5.020.198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-801.328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5.020.198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10026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3.940.118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49302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220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9249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1.406.622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9157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1.510.443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1.406.622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6581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70297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4245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382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15959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47478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81444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59.638.325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-2.096.832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59.445.610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00478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59.638.325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-2.096.832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59.445.610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02550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4605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73132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48048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03396"/>
                  </a:ext>
                </a:extLst>
              </a:tr>
              <a:tr h="125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4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4350" y="1163295"/>
            <a:ext cx="808789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719" y="2060848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BCC6CE-C18C-4512-BC3E-75653CD01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75812"/>
              </p:ext>
            </p:extLst>
          </p:nvPr>
        </p:nvGraphicFramePr>
        <p:xfrm>
          <a:off x="512066" y="2422364"/>
          <a:ext cx="8090181" cy="1152615"/>
        </p:xfrm>
        <a:graphic>
          <a:graphicData uri="http://schemas.openxmlformats.org/drawingml/2006/table">
            <a:tbl>
              <a:tblPr/>
              <a:tblGrid>
                <a:gridCol w="602808">
                  <a:extLst>
                    <a:ext uri="{9D8B030D-6E8A-4147-A177-3AD203B41FA5}">
                      <a16:colId xmlns:a16="http://schemas.microsoft.com/office/drawing/2014/main" val="43790317"/>
                    </a:ext>
                  </a:extLst>
                </a:gridCol>
                <a:gridCol w="226053">
                  <a:extLst>
                    <a:ext uri="{9D8B030D-6E8A-4147-A177-3AD203B41FA5}">
                      <a16:colId xmlns:a16="http://schemas.microsoft.com/office/drawing/2014/main" val="1675798094"/>
                    </a:ext>
                  </a:extLst>
                </a:gridCol>
                <a:gridCol w="233588">
                  <a:extLst>
                    <a:ext uri="{9D8B030D-6E8A-4147-A177-3AD203B41FA5}">
                      <a16:colId xmlns:a16="http://schemas.microsoft.com/office/drawing/2014/main" val="759662938"/>
                    </a:ext>
                  </a:extLst>
                </a:gridCol>
                <a:gridCol w="2855802">
                  <a:extLst>
                    <a:ext uri="{9D8B030D-6E8A-4147-A177-3AD203B41FA5}">
                      <a16:colId xmlns:a16="http://schemas.microsoft.com/office/drawing/2014/main" val="198730445"/>
                    </a:ext>
                  </a:extLst>
                </a:gridCol>
                <a:gridCol w="753509">
                  <a:extLst>
                    <a:ext uri="{9D8B030D-6E8A-4147-A177-3AD203B41FA5}">
                      <a16:colId xmlns:a16="http://schemas.microsoft.com/office/drawing/2014/main" val="586559335"/>
                    </a:ext>
                  </a:extLst>
                </a:gridCol>
                <a:gridCol w="753509">
                  <a:extLst>
                    <a:ext uri="{9D8B030D-6E8A-4147-A177-3AD203B41FA5}">
                      <a16:colId xmlns:a16="http://schemas.microsoft.com/office/drawing/2014/main" val="2605098803"/>
                    </a:ext>
                  </a:extLst>
                </a:gridCol>
                <a:gridCol w="753509">
                  <a:extLst>
                    <a:ext uri="{9D8B030D-6E8A-4147-A177-3AD203B41FA5}">
                      <a16:colId xmlns:a16="http://schemas.microsoft.com/office/drawing/2014/main" val="879599584"/>
                    </a:ext>
                  </a:extLst>
                </a:gridCol>
                <a:gridCol w="683182">
                  <a:extLst>
                    <a:ext uri="{9D8B030D-6E8A-4147-A177-3AD203B41FA5}">
                      <a16:colId xmlns:a16="http://schemas.microsoft.com/office/drawing/2014/main" val="2634865460"/>
                    </a:ext>
                  </a:extLst>
                </a:gridCol>
                <a:gridCol w="625413">
                  <a:extLst>
                    <a:ext uri="{9D8B030D-6E8A-4147-A177-3AD203B41FA5}">
                      <a16:colId xmlns:a16="http://schemas.microsoft.com/office/drawing/2014/main" val="4112430873"/>
                    </a:ext>
                  </a:extLst>
                </a:gridCol>
                <a:gridCol w="602808">
                  <a:extLst>
                    <a:ext uri="{9D8B030D-6E8A-4147-A177-3AD203B41FA5}">
                      <a16:colId xmlns:a16="http://schemas.microsoft.com/office/drawing/2014/main" val="4106368634"/>
                    </a:ext>
                  </a:extLst>
                </a:gridCol>
              </a:tblGrid>
              <a:tr h="126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1878"/>
                  </a:ext>
                </a:extLst>
              </a:tr>
              <a:tr h="3868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054693"/>
                  </a:ext>
                </a:extLst>
              </a:tr>
              <a:tr h="134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16.139.896.048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34312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16.139.896.048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63665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16.109.941.149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16.139.896.048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005658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16.107.899.354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16.107.899.354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16.137.855.738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87994"/>
                  </a:ext>
                </a:extLst>
              </a:tr>
              <a:tr h="126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2.041.795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2.041.795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2.040.310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2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288" y="1087722"/>
            <a:ext cx="79038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E358ACF-9F41-4E0F-8CA1-28A4DAC8A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54031"/>
              </p:ext>
            </p:extLst>
          </p:nvPr>
        </p:nvGraphicFramePr>
        <p:xfrm>
          <a:off x="513288" y="1827837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4" y="1118704"/>
            <a:ext cx="79000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BB12F31-E132-4D92-8EF3-53A9253B0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05944"/>
              </p:ext>
            </p:extLst>
          </p:nvPr>
        </p:nvGraphicFramePr>
        <p:xfrm>
          <a:off x="555682" y="1952901"/>
          <a:ext cx="7895486" cy="4423138"/>
        </p:xfrm>
        <a:graphic>
          <a:graphicData uri="http://schemas.openxmlformats.org/drawingml/2006/table">
            <a:tbl>
              <a:tblPr/>
              <a:tblGrid>
                <a:gridCol w="751383">
                  <a:extLst>
                    <a:ext uri="{9D8B030D-6E8A-4147-A177-3AD203B41FA5}">
                      <a16:colId xmlns:a16="http://schemas.microsoft.com/office/drawing/2014/main" val="808468850"/>
                    </a:ext>
                  </a:extLst>
                </a:gridCol>
                <a:gridCol w="268351">
                  <a:extLst>
                    <a:ext uri="{9D8B030D-6E8A-4147-A177-3AD203B41FA5}">
                      <a16:colId xmlns:a16="http://schemas.microsoft.com/office/drawing/2014/main" val="2308214651"/>
                    </a:ext>
                  </a:extLst>
                </a:gridCol>
                <a:gridCol w="277296">
                  <a:extLst>
                    <a:ext uri="{9D8B030D-6E8A-4147-A177-3AD203B41FA5}">
                      <a16:colId xmlns:a16="http://schemas.microsoft.com/office/drawing/2014/main" val="1673103762"/>
                    </a:ext>
                  </a:extLst>
                </a:gridCol>
                <a:gridCol w="2137863">
                  <a:extLst>
                    <a:ext uri="{9D8B030D-6E8A-4147-A177-3AD203B41FA5}">
                      <a16:colId xmlns:a16="http://schemas.microsoft.com/office/drawing/2014/main" val="3799395049"/>
                    </a:ext>
                  </a:extLst>
                </a:gridCol>
                <a:gridCol w="763311">
                  <a:extLst>
                    <a:ext uri="{9D8B030D-6E8A-4147-A177-3AD203B41FA5}">
                      <a16:colId xmlns:a16="http://schemas.microsoft.com/office/drawing/2014/main" val="1636268282"/>
                    </a:ext>
                  </a:extLst>
                </a:gridCol>
                <a:gridCol w="763311">
                  <a:extLst>
                    <a:ext uri="{9D8B030D-6E8A-4147-A177-3AD203B41FA5}">
                      <a16:colId xmlns:a16="http://schemas.microsoft.com/office/drawing/2014/main" val="2641678613"/>
                    </a:ext>
                  </a:extLst>
                </a:gridCol>
                <a:gridCol w="763311">
                  <a:extLst>
                    <a:ext uri="{9D8B030D-6E8A-4147-A177-3AD203B41FA5}">
                      <a16:colId xmlns:a16="http://schemas.microsoft.com/office/drawing/2014/main" val="1695421597"/>
                    </a:ext>
                  </a:extLst>
                </a:gridCol>
                <a:gridCol w="739456">
                  <a:extLst>
                    <a:ext uri="{9D8B030D-6E8A-4147-A177-3AD203B41FA5}">
                      <a16:colId xmlns:a16="http://schemas.microsoft.com/office/drawing/2014/main" val="707745236"/>
                    </a:ext>
                  </a:extLst>
                </a:gridCol>
                <a:gridCol w="715602">
                  <a:extLst>
                    <a:ext uri="{9D8B030D-6E8A-4147-A177-3AD203B41FA5}">
                      <a16:colId xmlns:a16="http://schemas.microsoft.com/office/drawing/2014/main" val="1610932663"/>
                    </a:ext>
                  </a:extLst>
                </a:gridCol>
                <a:gridCol w="715602">
                  <a:extLst>
                    <a:ext uri="{9D8B030D-6E8A-4147-A177-3AD203B41FA5}">
                      <a16:colId xmlns:a16="http://schemas.microsoft.com/office/drawing/2014/main" val="1083899966"/>
                    </a:ext>
                  </a:extLst>
                </a:gridCol>
              </a:tblGrid>
              <a:tr h="1470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5437"/>
                  </a:ext>
                </a:extLst>
              </a:tr>
              <a:tr h="4439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9258"/>
                  </a:ext>
                </a:extLst>
              </a:tr>
              <a:tr h="15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181.253.564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60.332.011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177.915.260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02722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14.120.122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452.757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13.995.650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49454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7.803.719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-474.478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7.748.958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836934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99.946.968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16.158.486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97.374.185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29147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99.052.926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15.870.724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96.587.397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272515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22.903.066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-2.199.254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22.285.797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517347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1.246.910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465.000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1.166.875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149,2%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92005"/>
                  </a:ext>
                </a:extLst>
              </a:tr>
              <a:tr h="15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62455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-515.468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153.654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23418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47.353.506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10.210.171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47.347.734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127,5%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18617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27.370.648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7.910.275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25.632.685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82820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648.220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41.940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540.966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380019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288.439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41.940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287.393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01818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253.573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539558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59340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97746"/>
                  </a:ext>
                </a:extLst>
              </a:tr>
              <a:tr h="28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83033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indemnizaciones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046016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6.427.684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292.555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5.971.949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0651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1.312.903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292.303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1.312.483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770099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1.312.903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292.303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1.312.483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7636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4.656.198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68847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4.656.198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80332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06071"/>
                  </a:ext>
                </a:extLst>
              </a:tr>
              <a:tr h="147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3.268 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56270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14357F6E-308D-4E0F-BA18-C050DC190C95}"/>
              </a:ext>
            </a:extLst>
          </p:cNvPr>
          <p:cNvSpPr txBox="1">
            <a:spLocks/>
          </p:cNvSpPr>
          <p:nvPr/>
        </p:nvSpPr>
        <p:spPr>
          <a:xfrm>
            <a:off x="549896" y="1686541"/>
            <a:ext cx="7910536" cy="266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4" y="1118704"/>
            <a:ext cx="79000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6C9831-E0B5-4C99-8735-4C1667A68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32945"/>
              </p:ext>
            </p:extLst>
          </p:nvPr>
        </p:nvGraphicFramePr>
        <p:xfrm>
          <a:off x="560344" y="2060848"/>
          <a:ext cx="7900088" cy="2286000"/>
        </p:xfrm>
        <a:graphic>
          <a:graphicData uri="http://schemas.openxmlformats.org/drawingml/2006/table">
            <a:tbl>
              <a:tblPr/>
              <a:tblGrid>
                <a:gridCol w="751821">
                  <a:extLst>
                    <a:ext uri="{9D8B030D-6E8A-4147-A177-3AD203B41FA5}">
                      <a16:colId xmlns:a16="http://schemas.microsoft.com/office/drawing/2014/main" val="4063234434"/>
                    </a:ext>
                  </a:extLst>
                </a:gridCol>
                <a:gridCol w="268508">
                  <a:extLst>
                    <a:ext uri="{9D8B030D-6E8A-4147-A177-3AD203B41FA5}">
                      <a16:colId xmlns:a16="http://schemas.microsoft.com/office/drawing/2014/main" val="1990582549"/>
                    </a:ext>
                  </a:extLst>
                </a:gridCol>
                <a:gridCol w="277457">
                  <a:extLst>
                    <a:ext uri="{9D8B030D-6E8A-4147-A177-3AD203B41FA5}">
                      <a16:colId xmlns:a16="http://schemas.microsoft.com/office/drawing/2014/main" val="674911723"/>
                    </a:ext>
                  </a:extLst>
                </a:gridCol>
                <a:gridCol w="2139110">
                  <a:extLst>
                    <a:ext uri="{9D8B030D-6E8A-4147-A177-3AD203B41FA5}">
                      <a16:colId xmlns:a16="http://schemas.microsoft.com/office/drawing/2014/main" val="3055039581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548463963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2213696882"/>
                    </a:ext>
                  </a:extLst>
                </a:gridCol>
                <a:gridCol w="763755">
                  <a:extLst>
                    <a:ext uri="{9D8B030D-6E8A-4147-A177-3AD203B41FA5}">
                      <a16:colId xmlns:a16="http://schemas.microsoft.com/office/drawing/2014/main" val="1473442189"/>
                    </a:ext>
                  </a:extLst>
                </a:gridCol>
                <a:gridCol w="739887">
                  <a:extLst>
                    <a:ext uri="{9D8B030D-6E8A-4147-A177-3AD203B41FA5}">
                      <a16:colId xmlns:a16="http://schemas.microsoft.com/office/drawing/2014/main" val="1860038397"/>
                    </a:ext>
                  </a:extLst>
                </a:gridCol>
                <a:gridCol w="716020">
                  <a:extLst>
                    <a:ext uri="{9D8B030D-6E8A-4147-A177-3AD203B41FA5}">
                      <a16:colId xmlns:a16="http://schemas.microsoft.com/office/drawing/2014/main" val="1039216765"/>
                    </a:ext>
                  </a:extLst>
                </a:gridCol>
                <a:gridCol w="716020">
                  <a:extLst>
                    <a:ext uri="{9D8B030D-6E8A-4147-A177-3AD203B41FA5}">
                      <a16:colId xmlns:a16="http://schemas.microsoft.com/office/drawing/2014/main" val="306233295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06247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508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273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176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322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0082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29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095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273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47.571.962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38.990.620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07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47.571.962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38.990.620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065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542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699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93987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87F29895-351F-47AF-B6CC-81531151EA23}"/>
              </a:ext>
            </a:extLst>
          </p:cNvPr>
          <p:cNvSpPr txBox="1">
            <a:spLocks/>
          </p:cNvSpPr>
          <p:nvPr/>
        </p:nvSpPr>
        <p:spPr>
          <a:xfrm>
            <a:off x="549896" y="1759562"/>
            <a:ext cx="7910536" cy="3012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2 de 2</a:t>
            </a:r>
          </a:p>
        </p:txBody>
      </p:sp>
    </p:spTree>
    <p:extLst>
      <p:ext uri="{BB962C8B-B14F-4D97-AF65-F5344CB8AC3E}">
        <p14:creationId xmlns:p14="http://schemas.microsoft.com/office/powerpoint/2010/main" val="1952065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110459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695692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39AC493-BA7F-47B8-8193-886FFC65E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42143"/>
              </p:ext>
            </p:extLst>
          </p:nvPr>
        </p:nvGraphicFramePr>
        <p:xfrm>
          <a:off x="503548" y="2003260"/>
          <a:ext cx="8136902" cy="4353090"/>
        </p:xfrm>
        <a:graphic>
          <a:graphicData uri="http://schemas.openxmlformats.org/drawingml/2006/table">
            <a:tbl>
              <a:tblPr/>
              <a:tblGrid>
                <a:gridCol w="700843">
                  <a:extLst>
                    <a:ext uri="{9D8B030D-6E8A-4147-A177-3AD203B41FA5}">
                      <a16:colId xmlns:a16="http://schemas.microsoft.com/office/drawing/2014/main" val="730294686"/>
                    </a:ext>
                  </a:extLst>
                </a:gridCol>
                <a:gridCol w="267270">
                  <a:extLst>
                    <a:ext uri="{9D8B030D-6E8A-4147-A177-3AD203B41FA5}">
                      <a16:colId xmlns:a16="http://schemas.microsoft.com/office/drawing/2014/main" val="1871487139"/>
                    </a:ext>
                  </a:extLst>
                </a:gridCol>
                <a:gridCol w="276179">
                  <a:extLst>
                    <a:ext uri="{9D8B030D-6E8A-4147-A177-3AD203B41FA5}">
                      <a16:colId xmlns:a16="http://schemas.microsoft.com/office/drawing/2014/main" val="966988766"/>
                    </a:ext>
                  </a:extLst>
                </a:gridCol>
                <a:gridCol w="2449980">
                  <a:extLst>
                    <a:ext uri="{9D8B030D-6E8A-4147-A177-3AD203B41FA5}">
                      <a16:colId xmlns:a16="http://schemas.microsoft.com/office/drawing/2014/main" val="1649974014"/>
                    </a:ext>
                  </a:extLst>
                </a:gridCol>
                <a:gridCol w="748358">
                  <a:extLst>
                    <a:ext uri="{9D8B030D-6E8A-4147-A177-3AD203B41FA5}">
                      <a16:colId xmlns:a16="http://schemas.microsoft.com/office/drawing/2014/main" val="650555816"/>
                    </a:ext>
                  </a:extLst>
                </a:gridCol>
                <a:gridCol w="748358">
                  <a:extLst>
                    <a:ext uri="{9D8B030D-6E8A-4147-A177-3AD203B41FA5}">
                      <a16:colId xmlns:a16="http://schemas.microsoft.com/office/drawing/2014/main" val="119415511"/>
                    </a:ext>
                  </a:extLst>
                </a:gridCol>
                <a:gridCol w="760236">
                  <a:extLst>
                    <a:ext uri="{9D8B030D-6E8A-4147-A177-3AD203B41FA5}">
                      <a16:colId xmlns:a16="http://schemas.microsoft.com/office/drawing/2014/main" val="4210878795"/>
                    </a:ext>
                  </a:extLst>
                </a:gridCol>
                <a:gridCol w="760236">
                  <a:extLst>
                    <a:ext uri="{9D8B030D-6E8A-4147-A177-3AD203B41FA5}">
                      <a16:colId xmlns:a16="http://schemas.microsoft.com/office/drawing/2014/main" val="1954518043"/>
                    </a:ext>
                  </a:extLst>
                </a:gridCol>
                <a:gridCol w="712721">
                  <a:extLst>
                    <a:ext uri="{9D8B030D-6E8A-4147-A177-3AD203B41FA5}">
                      <a16:colId xmlns:a16="http://schemas.microsoft.com/office/drawing/2014/main" val="2331406145"/>
                    </a:ext>
                  </a:extLst>
                </a:gridCol>
                <a:gridCol w="712721">
                  <a:extLst>
                    <a:ext uri="{9D8B030D-6E8A-4147-A177-3AD203B41FA5}">
                      <a16:colId xmlns:a16="http://schemas.microsoft.com/office/drawing/2014/main" val="3463214047"/>
                    </a:ext>
                  </a:extLst>
                </a:gridCol>
              </a:tblGrid>
              <a:tr h="1485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0" marR="9290" marT="9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0" marR="9290" marT="92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992090"/>
                  </a:ext>
                </a:extLst>
              </a:tr>
              <a:tr h="4550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18252"/>
                  </a:ext>
                </a:extLst>
              </a:tr>
              <a:tr h="157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1.420.070.424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71.794.843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1.417.003.912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21451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11.186.150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734.304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10.919.808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56152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2.809.073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-312.458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2.791.705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19860"/>
                  </a:ext>
                </a:extLst>
              </a:tr>
              <a:tr h="146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1.207.618.437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16.944.280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1.206.794.974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90308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1.206.768.673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16.419.480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1.205.945.212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76914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1.174.914.855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9.531.920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1.174.286.131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6212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5.994.689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5.920.456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5.951.911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8017,9%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942079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23.721.492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89679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67293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1.766.528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1.618.575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00963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263.494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263.494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263.493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93006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248.426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-76.538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248.425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21418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248.426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-76.538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248.425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65246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601.338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601.338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601.337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28913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435.238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02357"/>
                  </a:ext>
                </a:extLst>
              </a:tr>
              <a:tr h="176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142.894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142.894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142.894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08603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indemnizaciones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85645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182.743.658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40.188.550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181.437.512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504441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7.260.330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1.344.187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7.217.329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29619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833.373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9807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3.768.218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3.737.793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99044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2.646.163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994.187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2.646.163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82435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19.498.932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-1.050.000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18.780.583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3222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16.799.640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16.081.292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90720"/>
                  </a:ext>
                </a:extLst>
              </a:tr>
              <a:tr h="148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0" marR="9290" marT="92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2.699.292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2.699.291 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90" marR="9290" marT="92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711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655" y="112450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655" y="1787486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EB0546-2D70-4B71-AFE5-E4A393D06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9074"/>
              </p:ext>
            </p:extLst>
          </p:nvPr>
        </p:nvGraphicFramePr>
        <p:xfrm>
          <a:off x="463656" y="2124864"/>
          <a:ext cx="8086351" cy="4035015"/>
        </p:xfrm>
        <a:graphic>
          <a:graphicData uri="http://schemas.openxmlformats.org/drawingml/2006/table">
            <a:tbl>
              <a:tblPr/>
              <a:tblGrid>
                <a:gridCol w="696489">
                  <a:extLst>
                    <a:ext uri="{9D8B030D-6E8A-4147-A177-3AD203B41FA5}">
                      <a16:colId xmlns:a16="http://schemas.microsoft.com/office/drawing/2014/main" val="2315388101"/>
                    </a:ext>
                  </a:extLst>
                </a:gridCol>
                <a:gridCol w="265610">
                  <a:extLst>
                    <a:ext uri="{9D8B030D-6E8A-4147-A177-3AD203B41FA5}">
                      <a16:colId xmlns:a16="http://schemas.microsoft.com/office/drawing/2014/main" val="4115951603"/>
                    </a:ext>
                  </a:extLst>
                </a:gridCol>
                <a:gridCol w="274463">
                  <a:extLst>
                    <a:ext uri="{9D8B030D-6E8A-4147-A177-3AD203B41FA5}">
                      <a16:colId xmlns:a16="http://schemas.microsoft.com/office/drawing/2014/main" val="4200092898"/>
                    </a:ext>
                  </a:extLst>
                </a:gridCol>
                <a:gridCol w="2434759">
                  <a:extLst>
                    <a:ext uri="{9D8B030D-6E8A-4147-A177-3AD203B41FA5}">
                      <a16:colId xmlns:a16="http://schemas.microsoft.com/office/drawing/2014/main" val="858059206"/>
                    </a:ext>
                  </a:extLst>
                </a:gridCol>
                <a:gridCol w="743708">
                  <a:extLst>
                    <a:ext uri="{9D8B030D-6E8A-4147-A177-3AD203B41FA5}">
                      <a16:colId xmlns:a16="http://schemas.microsoft.com/office/drawing/2014/main" val="1119591888"/>
                    </a:ext>
                  </a:extLst>
                </a:gridCol>
                <a:gridCol w="743708">
                  <a:extLst>
                    <a:ext uri="{9D8B030D-6E8A-4147-A177-3AD203B41FA5}">
                      <a16:colId xmlns:a16="http://schemas.microsoft.com/office/drawing/2014/main" val="3187579971"/>
                    </a:ext>
                  </a:extLst>
                </a:gridCol>
                <a:gridCol w="755513">
                  <a:extLst>
                    <a:ext uri="{9D8B030D-6E8A-4147-A177-3AD203B41FA5}">
                      <a16:colId xmlns:a16="http://schemas.microsoft.com/office/drawing/2014/main" val="3691393378"/>
                    </a:ext>
                  </a:extLst>
                </a:gridCol>
                <a:gridCol w="755513">
                  <a:extLst>
                    <a:ext uri="{9D8B030D-6E8A-4147-A177-3AD203B41FA5}">
                      <a16:colId xmlns:a16="http://schemas.microsoft.com/office/drawing/2014/main" val="453494237"/>
                    </a:ext>
                  </a:extLst>
                </a:gridCol>
                <a:gridCol w="708294">
                  <a:extLst>
                    <a:ext uri="{9D8B030D-6E8A-4147-A177-3AD203B41FA5}">
                      <a16:colId xmlns:a16="http://schemas.microsoft.com/office/drawing/2014/main" val="3874096200"/>
                    </a:ext>
                  </a:extLst>
                </a:gridCol>
                <a:gridCol w="708294">
                  <a:extLst>
                    <a:ext uri="{9D8B030D-6E8A-4147-A177-3AD203B41FA5}">
                      <a16:colId xmlns:a16="http://schemas.microsoft.com/office/drawing/2014/main" val="3656740216"/>
                    </a:ext>
                  </a:extLst>
                </a:gridCol>
              </a:tblGrid>
              <a:tr h="1494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067570"/>
                  </a:ext>
                </a:extLst>
              </a:tr>
              <a:tr h="4483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19611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155.981.492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39.895.000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155.436.696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04705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3.177.981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3.139.931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009311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471050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1.993.005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1.933.960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05607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3.836.581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178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35.883.527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35.711.197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20848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4.856.213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4.817.669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72054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66.810.781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66.810.779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65805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93210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04482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68530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057220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03139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23449"/>
                  </a:ext>
                </a:extLst>
              </a:tr>
              <a:tr h="29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26874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416.492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71104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416.492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9253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782.331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74284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782.331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1729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516370,5%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16941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516370,5%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98334"/>
                  </a:ext>
                </a:extLst>
              </a:tr>
              <a:tr h="149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6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4523" y="1124744"/>
            <a:ext cx="7865909" cy="59526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577" y="179687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ADC4F8-D686-43FE-B632-614C9A8D0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734454"/>
              </p:ext>
            </p:extLst>
          </p:nvPr>
        </p:nvGraphicFramePr>
        <p:xfrm>
          <a:off x="586577" y="2120145"/>
          <a:ext cx="7873852" cy="2927139"/>
        </p:xfrm>
        <a:graphic>
          <a:graphicData uri="http://schemas.openxmlformats.org/drawingml/2006/table">
            <a:tbl>
              <a:tblPr/>
              <a:tblGrid>
                <a:gridCol w="731884">
                  <a:extLst>
                    <a:ext uri="{9D8B030D-6E8A-4147-A177-3AD203B41FA5}">
                      <a16:colId xmlns:a16="http://schemas.microsoft.com/office/drawing/2014/main" val="455074575"/>
                    </a:ext>
                  </a:extLst>
                </a:gridCol>
                <a:gridCol w="283605">
                  <a:extLst>
                    <a:ext uri="{9D8B030D-6E8A-4147-A177-3AD203B41FA5}">
                      <a16:colId xmlns:a16="http://schemas.microsoft.com/office/drawing/2014/main" val="1672936019"/>
                    </a:ext>
                  </a:extLst>
                </a:gridCol>
                <a:gridCol w="283605">
                  <a:extLst>
                    <a:ext uri="{9D8B030D-6E8A-4147-A177-3AD203B41FA5}">
                      <a16:colId xmlns:a16="http://schemas.microsoft.com/office/drawing/2014/main" val="37786686"/>
                    </a:ext>
                  </a:extLst>
                </a:gridCol>
                <a:gridCol w="2183454">
                  <a:extLst>
                    <a:ext uri="{9D8B030D-6E8A-4147-A177-3AD203B41FA5}">
                      <a16:colId xmlns:a16="http://schemas.microsoft.com/office/drawing/2014/main" val="882417767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1768543345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4112464166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1225580618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2238382702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1206459260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val="1133158007"/>
                    </a:ext>
                  </a:extLst>
                </a:gridCol>
              </a:tblGrid>
              <a:tr h="153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91558"/>
                  </a:ext>
                </a:extLst>
              </a:tr>
              <a:tr h="468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7500"/>
                  </a:ext>
                </a:extLst>
              </a:tr>
              <a:tr h="16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22.644.937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9946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47418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04356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73579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5.656.818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24197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56155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91511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81344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22429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42588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11.730.054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56075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11.730.054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41349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96183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7594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25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19471"/>
            <a:ext cx="799288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654259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5540C84-7203-4535-ACE4-679EA14A7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01981"/>
              </p:ext>
            </p:extLst>
          </p:nvPr>
        </p:nvGraphicFramePr>
        <p:xfrm>
          <a:off x="539552" y="1956871"/>
          <a:ext cx="7992888" cy="4357746"/>
        </p:xfrm>
        <a:graphic>
          <a:graphicData uri="http://schemas.openxmlformats.org/drawingml/2006/table">
            <a:tbl>
              <a:tblPr/>
              <a:tblGrid>
                <a:gridCol w="727177">
                  <a:extLst>
                    <a:ext uri="{9D8B030D-6E8A-4147-A177-3AD203B41FA5}">
                      <a16:colId xmlns:a16="http://schemas.microsoft.com/office/drawing/2014/main" val="4187750573"/>
                    </a:ext>
                  </a:extLst>
                </a:gridCol>
                <a:gridCol w="278752">
                  <a:extLst>
                    <a:ext uri="{9D8B030D-6E8A-4147-A177-3AD203B41FA5}">
                      <a16:colId xmlns:a16="http://schemas.microsoft.com/office/drawing/2014/main" val="1645446812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2099128906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163173733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717687728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266546800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195021499"/>
                    </a:ext>
                  </a:extLst>
                </a:gridCol>
                <a:gridCol w="739296">
                  <a:extLst>
                    <a:ext uri="{9D8B030D-6E8A-4147-A177-3AD203B41FA5}">
                      <a16:colId xmlns:a16="http://schemas.microsoft.com/office/drawing/2014/main" val="1127222367"/>
                    </a:ext>
                  </a:extLst>
                </a:gridCol>
                <a:gridCol w="739296">
                  <a:extLst>
                    <a:ext uri="{9D8B030D-6E8A-4147-A177-3AD203B41FA5}">
                      <a16:colId xmlns:a16="http://schemas.microsoft.com/office/drawing/2014/main" val="1010578608"/>
                    </a:ext>
                  </a:extLst>
                </a:gridCol>
                <a:gridCol w="727177">
                  <a:extLst>
                    <a:ext uri="{9D8B030D-6E8A-4147-A177-3AD203B41FA5}">
                      <a16:colId xmlns:a16="http://schemas.microsoft.com/office/drawing/2014/main" val="4190519122"/>
                    </a:ext>
                  </a:extLst>
                </a:gridCol>
              </a:tblGrid>
              <a:tr h="1319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44" marR="8244" marT="8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44" marR="8244" marT="8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91015"/>
                  </a:ext>
                </a:extLst>
              </a:tr>
              <a:tr h="403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10361"/>
                  </a:ext>
                </a:extLst>
              </a:tr>
              <a:tr h="1401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1.024.083.530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33.472.333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1.018.553.057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26600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5.802.948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349.519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5.691.104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9346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2.761.443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2.749.003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51250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869.938.495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21.346.048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869.482.945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67824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824.323.954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17.079.031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820.915.881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81312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801.583.798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4.865.478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803.359.834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46791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9.845.959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8.954.053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4.897.742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549,1%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457384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7.416.958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-349.719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7.143.393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11015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152.682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74131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1.479.250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1.416.361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505363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3.814.189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3.429.719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3.918.147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1019,1%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76850"/>
                  </a:ext>
                </a:extLst>
              </a:tr>
              <a:tr h="24568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086515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318.832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-20.751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250.294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388149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318.832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-20.751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250.294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59754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45.295.709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4.287.768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48.316.770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483631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09189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45.264.635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4.256.694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48.285.699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42768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959209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72.339.378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4.510.639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72.101.523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851457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72.339.378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4.510.639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72.101.523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87099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700850"/>
                  </a:ext>
                </a:extLst>
              </a:tr>
              <a:tr h="131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853920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593.280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-101.942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593.280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473357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244" marR="8244" marT="824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742.787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560.168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741.940 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406,3%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44" marR="8244" marT="82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7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3" y="1134528"/>
            <a:ext cx="80999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1909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977AAD-DC57-4380-A832-8EC596257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30507"/>
              </p:ext>
            </p:extLst>
          </p:nvPr>
        </p:nvGraphicFramePr>
        <p:xfrm>
          <a:off x="467543" y="2030299"/>
          <a:ext cx="8099972" cy="4202968"/>
        </p:xfrm>
        <a:graphic>
          <a:graphicData uri="http://schemas.openxmlformats.org/drawingml/2006/table">
            <a:tbl>
              <a:tblPr/>
              <a:tblGrid>
                <a:gridCol w="736919">
                  <a:extLst>
                    <a:ext uri="{9D8B030D-6E8A-4147-A177-3AD203B41FA5}">
                      <a16:colId xmlns:a16="http://schemas.microsoft.com/office/drawing/2014/main" val="3269895677"/>
                    </a:ext>
                  </a:extLst>
                </a:gridCol>
                <a:gridCol w="282486">
                  <a:extLst>
                    <a:ext uri="{9D8B030D-6E8A-4147-A177-3AD203B41FA5}">
                      <a16:colId xmlns:a16="http://schemas.microsoft.com/office/drawing/2014/main" val="698855544"/>
                    </a:ext>
                  </a:extLst>
                </a:gridCol>
                <a:gridCol w="285556">
                  <a:extLst>
                    <a:ext uri="{9D8B030D-6E8A-4147-A177-3AD203B41FA5}">
                      <a16:colId xmlns:a16="http://schemas.microsoft.com/office/drawing/2014/main" val="3332162456"/>
                    </a:ext>
                  </a:extLst>
                </a:gridCol>
                <a:gridCol w="2054163">
                  <a:extLst>
                    <a:ext uri="{9D8B030D-6E8A-4147-A177-3AD203B41FA5}">
                      <a16:colId xmlns:a16="http://schemas.microsoft.com/office/drawing/2014/main" val="3050786334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172647065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86352710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4078980536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3599127836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590556640"/>
                    </a:ext>
                  </a:extLst>
                </a:gridCol>
                <a:gridCol w="736919">
                  <a:extLst>
                    <a:ext uri="{9D8B030D-6E8A-4147-A177-3AD203B41FA5}">
                      <a16:colId xmlns:a16="http://schemas.microsoft.com/office/drawing/2014/main" val="732706268"/>
                    </a:ext>
                  </a:extLst>
                </a:gridCol>
              </a:tblGrid>
              <a:tr h="1487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58" marR="9358" marT="9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58" marR="9358" marT="9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06653"/>
                  </a:ext>
                </a:extLst>
              </a:tr>
              <a:tr h="2974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397773"/>
                  </a:ext>
                </a:extLst>
              </a:tr>
              <a:tr h="148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9.075.552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141.601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9.075.437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76765"/>
                  </a:ext>
                </a:extLst>
              </a:tr>
              <a:tr h="148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11.627.809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831.878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11.598.738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59554"/>
                  </a:ext>
                </a:extLst>
              </a:tr>
              <a:tr h="29749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25.522.671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1.599.416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25.359.311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71383"/>
                  </a:ext>
                </a:extLst>
              </a:tr>
              <a:tr h="16110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16.216.897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1.564.023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16.211.632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53504"/>
                  </a:ext>
                </a:extLst>
              </a:tr>
              <a:tr h="28819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685.135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27073"/>
                  </a:ext>
                </a:extLst>
              </a:tr>
              <a:tr h="1455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1.231.139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-84.505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1.202.134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830620"/>
                  </a:ext>
                </a:extLst>
              </a:tr>
              <a:tr h="1859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1.490.995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1.490.995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1.490.085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20410"/>
                  </a:ext>
                </a:extLst>
              </a:tr>
              <a:tr h="29749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1.490.995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1.490.995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1.490.085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23900"/>
                  </a:ext>
                </a:extLst>
              </a:tr>
              <a:tr h="29749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288.626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81419"/>
                  </a:ext>
                </a:extLst>
              </a:tr>
              <a:tr h="1673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5902"/>
                  </a:ext>
                </a:extLst>
              </a:tr>
              <a:tr h="1766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269.165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22831"/>
                  </a:ext>
                </a:extLst>
              </a:tr>
              <a:tr h="2045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-4.274.040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6960"/>
                  </a:ext>
                </a:extLst>
              </a:tr>
              <a:tr h="195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-4.274.040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04552"/>
                  </a:ext>
                </a:extLst>
              </a:tr>
              <a:tr h="15804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68.533.075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7.293.829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64.047.956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717959"/>
                  </a:ext>
                </a:extLst>
              </a:tr>
              <a:tr h="195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99673"/>
                  </a:ext>
                </a:extLst>
              </a:tr>
              <a:tr h="19523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68.526.072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7.293.829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64.047.956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05940"/>
                  </a:ext>
                </a:extLst>
              </a:tr>
              <a:tr h="1487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2.857.368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2.765.343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2.701.815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2936,0%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5341"/>
                  </a:ext>
                </a:extLst>
              </a:tr>
              <a:tr h="1673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2.857.368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2.765.343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2.701.815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2936,0%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67668"/>
                  </a:ext>
                </a:extLst>
              </a:tr>
              <a:tr h="1766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58" marR="9358" marT="935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58" marR="9358" marT="93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8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06268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752412"/>
              </p:ext>
            </p:extLst>
          </p:nvPr>
        </p:nvGraphicFramePr>
        <p:xfrm>
          <a:off x="543000" y="1886152"/>
          <a:ext cx="7773416" cy="447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008" y="122125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407223"/>
              </p:ext>
            </p:extLst>
          </p:nvPr>
        </p:nvGraphicFramePr>
        <p:xfrm>
          <a:off x="559008" y="2132856"/>
          <a:ext cx="7704856" cy="403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1" y="1124928"/>
            <a:ext cx="79208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74040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9700DC-4A4B-4071-8371-6C2BECB00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74194"/>
              </p:ext>
            </p:extLst>
          </p:nvPr>
        </p:nvGraphicFramePr>
        <p:xfrm>
          <a:off x="539549" y="2119204"/>
          <a:ext cx="7920879" cy="2929739"/>
        </p:xfrm>
        <a:graphic>
          <a:graphicData uri="http://schemas.openxmlformats.org/drawingml/2006/table">
            <a:tbl>
              <a:tblPr/>
              <a:tblGrid>
                <a:gridCol w="786380">
                  <a:extLst>
                    <a:ext uri="{9D8B030D-6E8A-4147-A177-3AD203B41FA5}">
                      <a16:colId xmlns:a16="http://schemas.microsoft.com/office/drawing/2014/main" val="1975918236"/>
                    </a:ext>
                  </a:extLst>
                </a:gridCol>
                <a:gridCol w="2435243">
                  <a:extLst>
                    <a:ext uri="{9D8B030D-6E8A-4147-A177-3AD203B41FA5}">
                      <a16:colId xmlns:a16="http://schemas.microsoft.com/office/drawing/2014/main" val="1009197139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709374319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3010790116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623041732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1272281095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845210408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3833841974"/>
                    </a:ext>
                  </a:extLst>
                </a:gridCol>
              </a:tblGrid>
              <a:tr h="17183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671425"/>
                  </a:ext>
                </a:extLst>
              </a:tr>
              <a:tr h="52623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73415"/>
                  </a:ext>
                </a:extLst>
              </a:tr>
              <a:tr h="32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27.384.518.002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16.860.924.846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26.661.396.204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11046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219.340.970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216.526.187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85442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134.304.999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17.948.657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131.817.561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7655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7.144.307.565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315.904.404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7.147.915.876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074851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18.987.716.402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17.499.009.033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18.922.283.556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4926"/>
                  </a:ext>
                </a:extLst>
              </a:tr>
              <a:tr h="18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8.088.195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7.934.149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87464"/>
                  </a:ext>
                </a:extLst>
              </a:tr>
              <a:tr h="182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46801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4.687.683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62797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734.564.796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-1.031.182.112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107.526.491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476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111.116.697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6.771.345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92.141.164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83999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28.997.351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29.428.266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81099"/>
                  </a:ext>
                </a:extLst>
              </a:tr>
              <a:tr h="171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5615" y="1136800"/>
            <a:ext cx="78329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5614" y="1765377"/>
            <a:ext cx="7832949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8400D8-E27D-4A2F-895E-F2F516C8A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88241"/>
              </p:ext>
            </p:extLst>
          </p:nvPr>
        </p:nvGraphicFramePr>
        <p:xfrm>
          <a:off x="589689" y="2141261"/>
          <a:ext cx="7832949" cy="3238500"/>
        </p:xfrm>
        <a:graphic>
          <a:graphicData uri="http://schemas.openxmlformats.org/drawingml/2006/table">
            <a:tbl>
              <a:tblPr/>
              <a:tblGrid>
                <a:gridCol w="295716">
                  <a:extLst>
                    <a:ext uri="{9D8B030D-6E8A-4147-A177-3AD203B41FA5}">
                      <a16:colId xmlns:a16="http://schemas.microsoft.com/office/drawing/2014/main" val="3609081430"/>
                    </a:ext>
                  </a:extLst>
                </a:gridCol>
                <a:gridCol w="380206">
                  <a:extLst>
                    <a:ext uri="{9D8B030D-6E8A-4147-A177-3AD203B41FA5}">
                      <a16:colId xmlns:a16="http://schemas.microsoft.com/office/drawing/2014/main" val="3098471962"/>
                    </a:ext>
                  </a:extLst>
                </a:gridCol>
                <a:gridCol w="2143940">
                  <a:extLst>
                    <a:ext uri="{9D8B030D-6E8A-4147-A177-3AD203B41FA5}">
                      <a16:colId xmlns:a16="http://schemas.microsoft.com/office/drawing/2014/main" val="2147309176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1596062793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2605595991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1907830347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2138872570"/>
                    </a:ext>
                  </a:extLst>
                </a:gridCol>
                <a:gridCol w="718167">
                  <a:extLst>
                    <a:ext uri="{9D8B030D-6E8A-4147-A177-3AD203B41FA5}">
                      <a16:colId xmlns:a16="http://schemas.microsoft.com/office/drawing/2014/main" val="2979687305"/>
                    </a:ext>
                  </a:extLst>
                </a:gridCol>
                <a:gridCol w="774494">
                  <a:extLst>
                    <a:ext uri="{9D8B030D-6E8A-4147-A177-3AD203B41FA5}">
                      <a16:colId xmlns:a16="http://schemas.microsoft.com/office/drawing/2014/main" val="33259159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37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126.660.508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93.912.002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118.775.089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616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13.946.260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13.531.535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22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112.714.248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92.581.013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105.243.554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36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76.108.174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76.175.448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97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6.852.872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6.443.848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86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44.231.140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28.085.456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08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796.323.517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-1.073.695.866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163.386.303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068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16.056.034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15.942.501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3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18.595.396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18.109.114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97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6.496.973.672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490.189.794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6.494.882.262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09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181.253.564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60.332.011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177.915.260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811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1.442.715.361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1.435.572.462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1047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1.420.070.424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71.794.843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1.417.003.912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287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22.644.937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18.568.550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36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1.024.083.530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1.018.553.057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6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562" y="1111276"/>
            <a:ext cx="7990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314" y="1701262"/>
            <a:ext cx="7969124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EB5350-28DA-46B5-93F4-1417AD4D8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3904"/>
              </p:ext>
            </p:extLst>
          </p:nvPr>
        </p:nvGraphicFramePr>
        <p:xfrm>
          <a:off x="541562" y="2038154"/>
          <a:ext cx="7969121" cy="4216773"/>
        </p:xfrm>
        <a:graphic>
          <a:graphicData uri="http://schemas.openxmlformats.org/drawingml/2006/table">
            <a:tbl>
              <a:tblPr/>
              <a:tblGrid>
                <a:gridCol w="716057">
                  <a:extLst>
                    <a:ext uri="{9D8B030D-6E8A-4147-A177-3AD203B41FA5}">
                      <a16:colId xmlns:a16="http://schemas.microsoft.com/office/drawing/2014/main" val="3896253569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51091831"/>
                    </a:ext>
                  </a:extLst>
                </a:gridCol>
                <a:gridCol w="277473">
                  <a:extLst>
                    <a:ext uri="{9D8B030D-6E8A-4147-A177-3AD203B41FA5}">
                      <a16:colId xmlns:a16="http://schemas.microsoft.com/office/drawing/2014/main" val="1501152054"/>
                    </a:ext>
                  </a:extLst>
                </a:gridCol>
                <a:gridCol w="2410727">
                  <a:extLst>
                    <a:ext uri="{9D8B030D-6E8A-4147-A177-3AD203B41FA5}">
                      <a16:colId xmlns:a16="http://schemas.microsoft.com/office/drawing/2014/main" val="3908160252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1759900842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380916926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1466585632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2082005641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412073"/>
                    </a:ext>
                  </a:extLst>
                </a:gridCol>
                <a:gridCol w="716057">
                  <a:extLst>
                    <a:ext uri="{9D8B030D-6E8A-4147-A177-3AD203B41FA5}">
                      <a16:colId xmlns:a16="http://schemas.microsoft.com/office/drawing/2014/main" val="3094788058"/>
                    </a:ext>
                  </a:extLst>
                </a:gridCol>
              </a:tblGrid>
              <a:tr h="1328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25459"/>
                  </a:ext>
                </a:extLst>
              </a:tr>
              <a:tr h="4068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46337"/>
                  </a:ext>
                </a:extLst>
              </a:tr>
              <a:tr h="141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13.946.260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1.330.989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13.531.535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43169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6.675.990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443.772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6.360.394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098500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1.582.118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1.552.950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24890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09376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46027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993487"/>
                  </a:ext>
                </a:extLst>
              </a:tr>
              <a:tr h="215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62014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4.193.348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58321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1.045.760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13817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3424"/>
                  </a:ext>
                </a:extLst>
              </a:tr>
              <a:tr h="265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789.003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34323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58762"/>
                  </a:ext>
                </a:extLst>
              </a:tr>
              <a:tr h="265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05604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26654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3256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4464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09367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54611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13883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50.573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85753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182415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464956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13344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5658"/>
                  </a:ext>
                </a:extLst>
              </a:tr>
              <a:tr h="132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3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7" y="1115133"/>
            <a:ext cx="804197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6" y="175894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EDEDF1-030D-4E5C-840E-49FD00FB1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133585"/>
              </p:ext>
            </p:extLst>
          </p:nvPr>
        </p:nvGraphicFramePr>
        <p:xfrm>
          <a:off x="512666" y="2093278"/>
          <a:ext cx="8037379" cy="4134630"/>
        </p:xfrm>
        <a:graphic>
          <a:graphicData uri="http://schemas.openxmlformats.org/drawingml/2006/table">
            <a:tbl>
              <a:tblPr/>
              <a:tblGrid>
                <a:gridCol w="600710">
                  <a:extLst>
                    <a:ext uri="{9D8B030D-6E8A-4147-A177-3AD203B41FA5}">
                      <a16:colId xmlns:a16="http://schemas.microsoft.com/office/drawing/2014/main" val="202623276"/>
                    </a:ext>
                  </a:extLst>
                </a:gridCol>
                <a:gridCol w="259923">
                  <a:extLst>
                    <a:ext uri="{9D8B030D-6E8A-4147-A177-3AD203B41FA5}">
                      <a16:colId xmlns:a16="http://schemas.microsoft.com/office/drawing/2014/main" val="1716377941"/>
                    </a:ext>
                  </a:extLst>
                </a:gridCol>
                <a:gridCol w="268586">
                  <a:extLst>
                    <a:ext uri="{9D8B030D-6E8A-4147-A177-3AD203B41FA5}">
                      <a16:colId xmlns:a16="http://schemas.microsoft.com/office/drawing/2014/main" val="619778683"/>
                    </a:ext>
                  </a:extLst>
                </a:gridCol>
                <a:gridCol w="2576120">
                  <a:extLst>
                    <a:ext uri="{9D8B030D-6E8A-4147-A177-3AD203B41FA5}">
                      <a16:colId xmlns:a16="http://schemas.microsoft.com/office/drawing/2014/main" val="1762158634"/>
                    </a:ext>
                  </a:extLst>
                </a:gridCol>
                <a:gridCol w="739335">
                  <a:extLst>
                    <a:ext uri="{9D8B030D-6E8A-4147-A177-3AD203B41FA5}">
                      <a16:colId xmlns:a16="http://schemas.microsoft.com/office/drawing/2014/main" val="758694555"/>
                    </a:ext>
                  </a:extLst>
                </a:gridCol>
                <a:gridCol w="739335">
                  <a:extLst>
                    <a:ext uri="{9D8B030D-6E8A-4147-A177-3AD203B41FA5}">
                      <a16:colId xmlns:a16="http://schemas.microsoft.com/office/drawing/2014/main" val="3048792779"/>
                    </a:ext>
                  </a:extLst>
                </a:gridCol>
                <a:gridCol w="739335">
                  <a:extLst>
                    <a:ext uri="{9D8B030D-6E8A-4147-A177-3AD203B41FA5}">
                      <a16:colId xmlns:a16="http://schemas.microsoft.com/office/drawing/2014/main" val="647973415"/>
                    </a:ext>
                  </a:extLst>
                </a:gridCol>
                <a:gridCol w="727783">
                  <a:extLst>
                    <a:ext uri="{9D8B030D-6E8A-4147-A177-3AD203B41FA5}">
                      <a16:colId xmlns:a16="http://schemas.microsoft.com/office/drawing/2014/main" val="3366652007"/>
                    </a:ext>
                  </a:extLst>
                </a:gridCol>
                <a:gridCol w="693126">
                  <a:extLst>
                    <a:ext uri="{9D8B030D-6E8A-4147-A177-3AD203B41FA5}">
                      <a16:colId xmlns:a16="http://schemas.microsoft.com/office/drawing/2014/main" val="2376002945"/>
                    </a:ext>
                  </a:extLst>
                </a:gridCol>
                <a:gridCol w="693126">
                  <a:extLst>
                    <a:ext uri="{9D8B030D-6E8A-4147-A177-3AD203B41FA5}">
                      <a16:colId xmlns:a16="http://schemas.microsoft.com/office/drawing/2014/main" val="2422775295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1681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373741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112.714.248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92.581.013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105.243.554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7012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82617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611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110.477.819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90.724.856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103.103.053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95454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4.598.947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0638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4.399.183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79272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0791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105.828.954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90.724.856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98.504.106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485532"/>
                  </a:ext>
                </a:extLst>
              </a:tr>
              <a:tr h="27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69892"/>
                  </a:ext>
                </a:extLst>
              </a:tr>
              <a:tr h="27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5721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104.233.805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90.724.856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96.908.966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0451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80855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724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3922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83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2050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058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0520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0126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46838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88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404" y="1125263"/>
            <a:ext cx="80324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404" y="1757389"/>
            <a:ext cx="8032488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8DCBD8-1DEA-4BC4-AC34-C869FBBF5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75076"/>
              </p:ext>
            </p:extLst>
          </p:nvPr>
        </p:nvGraphicFramePr>
        <p:xfrm>
          <a:off x="545284" y="2083268"/>
          <a:ext cx="8026753" cy="4079480"/>
        </p:xfrm>
        <a:graphic>
          <a:graphicData uri="http://schemas.openxmlformats.org/drawingml/2006/table">
            <a:tbl>
              <a:tblPr/>
              <a:tblGrid>
                <a:gridCol w="742073">
                  <a:extLst>
                    <a:ext uri="{9D8B030D-6E8A-4147-A177-3AD203B41FA5}">
                      <a16:colId xmlns:a16="http://schemas.microsoft.com/office/drawing/2014/main" val="2021311746"/>
                    </a:ext>
                  </a:extLst>
                </a:gridCol>
                <a:gridCol w="278278">
                  <a:extLst>
                    <a:ext uri="{9D8B030D-6E8A-4147-A177-3AD203B41FA5}">
                      <a16:colId xmlns:a16="http://schemas.microsoft.com/office/drawing/2014/main" val="3543899311"/>
                    </a:ext>
                  </a:extLst>
                </a:gridCol>
                <a:gridCol w="287553">
                  <a:extLst>
                    <a:ext uri="{9D8B030D-6E8A-4147-A177-3AD203B41FA5}">
                      <a16:colId xmlns:a16="http://schemas.microsoft.com/office/drawing/2014/main" val="3371189713"/>
                    </a:ext>
                  </a:extLst>
                </a:gridCol>
                <a:gridCol w="2142734">
                  <a:extLst>
                    <a:ext uri="{9D8B030D-6E8A-4147-A177-3AD203B41FA5}">
                      <a16:colId xmlns:a16="http://schemas.microsoft.com/office/drawing/2014/main" val="1346239765"/>
                    </a:ext>
                  </a:extLst>
                </a:gridCol>
                <a:gridCol w="779176">
                  <a:extLst>
                    <a:ext uri="{9D8B030D-6E8A-4147-A177-3AD203B41FA5}">
                      <a16:colId xmlns:a16="http://schemas.microsoft.com/office/drawing/2014/main" val="3905669333"/>
                    </a:ext>
                  </a:extLst>
                </a:gridCol>
                <a:gridCol w="779176">
                  <a:extLst>
                    <a:ext uri="{9D8B030D-6E8A-4147-A177-3AD203B41FA5}">
                      <a16:colId xmlns:a16="http://schemas.microsoft.com/office/drawing/2014/main" val="3771397298"/>
                    </a:ext>
                  </a:extLst>
                </a:gridCol>
                <a:gridCol w="779176">
                  <a:extLst>
                    <a:ext uri="{9D8B030D-6E8A-4147-A177-3AD203B41FA5}">
                      <a16:colId xmlns:a16="http://schemas.microsoft.com/office/drawing/2014/main" val="3195818636"/>
                    </a:ext>
                  </a:extLst>
                </a:gridCol>
                <a:gridCol w="754441">
                  <a:extLst>
                    <a:ext uri="{9D8B030D-6E8A-4147-A177-3AD203B41FA5}">
                      <a16:colId xmlns:a16="http://schemas.microsoft.com/office/drawing/2014/main" val="116356528"/>
                    </a:ext>
                  </a:extLst>
                </a:gridCol>
                <a:gridCol w="742073">
                  <a:extLst>
                    <a:ext uri="{9D8B030D-6E8A-4147-A177-3AD203B41FA5}">
                      <a16:colId xmlns:a16="http://schemas.microsoft.com/office/drawing/2014/main" val="4252725146"/>
                    </a:ext>
                  </a:extLst>
                </a:gridCol>
                <a:gridCol w="742073">
                  <a:extLst>
                    <a:ext uri="{9D8B030D-6E8A-4147-A177-3AD203B41FA5}">
                      <a16:colId xmlns:a16="http://schemas.microsoft.com/office/drawing/2014/main" val="3304859279"/>
                    </a:ext>
                  </a:extLst>
                </a:gridCol>
              </a:tblGrid>
              <a:tr h="153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49162"/>
                  </a:ext>
                </a:extLst>
              </a:tr>
              <a:tr h="4707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302173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76.175.448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77762"/>
                  </a:ext>
                </a:extLst>
              </a:tr>
              <a:tr h="153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62.580.299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62.332.156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85254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10.425.686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9554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64339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82819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04107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461559"/>
                  </a:ext>
                </a:extLst>
              </a:tr>
              <a:tr h="28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11803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09053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83028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82133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98418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07531"/>
                  </a:ext>
                </a:extLst>
              </a:tr>
              <a:tr h="28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7483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03043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168252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17435"/>
                  </a:ext>
                </a:extLst>
              </a:tr>
              <a:tr h="163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812882"/>
                  </a:ext>
                </a:extLst>
              </a:tr>
              <a:tr h="18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6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7720</Words>
  <Application>Microsoft Office PowerPoint</Application>
  <PresentationFormat>Presentación en pantalla (4:3)</PresentationFormat>
  <Paragraphs>4616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1_Tema de Office</vt:lpstr>
      <vt:lpstr>EJECUCIÓN ACUMULADA DE GASTOS PRESUPUESTARIOS AL MES DE DICIEMBRE DE 2021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DICIEMBRE DE 2021  PARTIDA 15 MINISTERIO DE TRABAJO Y PREVISIÓN SOCIAL</vt:lpstr>
      <vt:lpstr>EJECUCIÓN ACUMULADA DE GASTOS A DICIEMBRE DE 2021  PARTIDA 15 RESUMEN POR CAPÍTULOS</vt:lpstr>
      <vt:lpstr>EJECUCIÓN ACUMULADA DE GASTOS A DICIEMBRE DE 2021  PARTIDA 15. CAPÍTULO 01. PROGRAMA 01: SUBSECRETARÍA DEL TRABAJO</vt:lpstr>
      <vt:lpstr>EJECUCIÓN ACUMULADA DE GASTOS A DICIEMBRE DE 2021  PARTIDA 15. CAPÍTULO 01. PROGRAMA 03: PROEMPLEO</vt:lpstr>
      <vt:lpstr>EJECUCIÓN ACUMULADA DE GASTOS A DICIEMBRE DE 2021  PARTIDA 15. CAPÍTULO 02. PROGRAMA 01: DIRECCIÓN DEL TRABAJO</vt:lpstr>
      <vt:lpstr>EJECUCIÓN ACUMULADA DE GASTOS A DICIEMBRE DE 2021  PARTIDA 15. CAPÍTULO 03. PROGRAMA 01: SUBSECRETARÍA DE PREVISIÓN SOCIAL</vt:lpstr>
      <vt:lpstr>EJECUCIÓN ACUMULADA DE GASTOS A DICIEMBRE DE 2021  PARTIDA 15. CAPÍTULO 04. PROGRAMA 01: DIRECCIÓN DE CRÉDITO PRENDARIO</vt:lpstr>
      <vt:lpstr>EJECUCIÓN ACUMULADA DE GASTOS A DICIEMBRE DE 2021  PARTIDA 15. CAPÍTULO 05. PROGRAMA 01: SERVICIO NACIONAL DE CAPACITACIÓN Y EMPLEO</vt:lpstr>
      <vt:lpstr>EJECUCIÓN ACUMULADA DE GASTOS A DICIEMBRE DE 2021  PARTIDA 15. CAPÍTULO 05. PROGRAMA 01: SERVICIO NACIONAL DE CAPACITACIÓN Y EMPLEO</vt:lpstr>
      <vt:lpstr>EJECUCIÓN ACUMULADA DE GASTOS A DICIEMBRE DE 2021  PARTIDA 15. CAPÍTULO 05. PROGRAMA 01: SERVICIO NACIONAL DE CAPACITACIÓN Y EMPLEO  FET – Covid - 19</vt:lpstr>
      <vt:lpstr>EJECUCIÓN ACUMULADA DE GASTOS A DICIEMBRE DE 2021  PARTIDA 15. CAPÍTULO 06. PROGRAMA 01: SUPERINTENDENCIA DE SEGURIDAD SOCIAL</vt:lpstr>
      <vt:lpstr>EJECUCIÓN ACUMULADA DE GASTOS A DICIEMBRE DE 2021  PARTIDA 15. CAPÍTULO 07. PROGRAMA 01: SUPERINTENDENCIA DE PENSIONES</vt:lpstr>
      <vt:lpstr>EJECUCIÓN ACUMULADA DE GASTOS A DICIEMBRE DE 2021  PARTIDA 15. CAPÍTULO 09. PROGRAMA 01: INSTITUTO DE PREVISIÓN SOCIAL</vt:lpstr>
      <vt:lpstr>EJECUCIÓN ACUMULADA DE GASTOS A DICIEMBRE DE 2021  PARTIDA 15. CAPÍTULO 09. PROGRAMA 01: INSTITUTO DE PREVISIÓN SOCIAL</vt:lpstr>
      <vt:lpstr>EJECUCIÓN ACUMULADA DE GASTOS A DICIEMBRE DE 2021  PARTIDA 15. CAPÍTULO 09. PROGRAMA 01: INSTITUTO DE PREVISIÓN SOCIAL FET – Covid - 19</vt:lpstr>
      <vt:lpstr>EJECUCIÓN ACUMULADA DE GASTOS A DICIEMBRE DE 2021  PARTIDA 15. CAPÍTULO 10. PROGRAMA 01: INSTITUTO  DE SEGURIDAD LABORAL  </vt:lpstr>
      <vt:lpstr>EJECUCIÓN ACUMULADA DE GASTOS A DICIEMBRE DE 2021  PARTIDA 15. CAPÍTULO 10. PROGRAMA 01: INSTITUTO  DE SEGURIDAD LABORAL  </vt:lpstr>
      <vt:lpstr>EJECUCIÓN ACUMULADA DE GASTOS A DICIEMBRE DE 2021  PARTIDA 15. CAPÍTULO 13. PROGRAMA 01: CAJA DE PREVISIÓN DE LA DEFENSA NACIONAL</vt:lpstr>
      <vt:lpstr>EJECUCIÓN ACUMULADA DE GASTOS A DICIEMBRE DE 2021  PARTIDA 15. CAPÍTULO 13. PROGRAMA 01: CAJA DE PREVISIÓN DE LA DEFENSA NACIONAL</vt:lpstr>
      <vt:lpstr>EJECUCIÓN ACUMULADA DE GASTOS A DICIEMBRE DE 2021  PARTIDA 15. CAPÍTULO 13. PROGRAMA 02: FONDO DE MEDICINA CURATIVA</vt:lpstr>
      <vt:lpstr>EJECUCIÓN ACUMULADA DE GASTOS A DICIEMBRE DE 2021  PARTIDA 15. CAPÍTULO 14. PROGRAMA 01: DIRECCIÓN DE PREVISIÓN DE CARABINEROS DE CHILE</vt:lpstr>
      <vt:lpstr>EJECUCIÓN ACUMULADA DE GASTOS A DICIEMBRE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102</cp:revision>
  <dcterms:created xsi:type="dcterms:W3CDTF">2020-01-06T19:24:32Z</dcterms:created>
  <dcterms:modified xsi:type="dcterms:W3CDTF">2022-03-07T18:32:28Z</dcterms:modified>
</cp:coreProperties>
</file>