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257" r:id="rId2"/>
    <p:sldId id="260" r:id="rId3"/>
    <p:sldId id="284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8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A5-4E3F-A546-B31150B5B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A5-4E3F-A546-B31150B5B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A5-4E3F-A546-B31150B5B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8A5-4E3F-A546-B31150B5B81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8A5-4E3F-A546-B31150B5B81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8A5-4E3F-A546-B31150B5B81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8A5-4E3F-A546-B31150B5B81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A8A5-4E3F-A546-B31150B5B81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8A5-4E3F-A546-B31150B5B81B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A5-4E3F-A546-B31150B5B81B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8A5-4E3F-A546-B31150B5B8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8.29531314807135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3D-47B0-A77E-911E059DC67A}"/>
                </c:ext>
              </c:extLst>
            </c:dLbl>
            <c:dLbl>
              <c:idx val="3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3D-47B0-A77E-911E059DC6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15'!$D$27:$O$27</c:f>
              <c:numCache>
                <c:formatCode>0.0%</c:formatCode>
                <c:ptCount val="12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  <c:pt idx="3">
                  <c:v>0.10254462133974211</c:v>
                </c:pt>
                <c:pt idx="4">
                  <c:v>0.14073846594664385</c:v>
                </c:pt>
                <c:pt idx="5">
                  <c:v>0.16719968496293178</c:v>
                </c:pt>
                <c:pt idx="6">
                  <c:v>0.21697764265203415</c:v>
                </c:pt>
                <c:pt idx="7">
                  <c:v>0.20117719283835342</c:v>
                </c:pt>
                <c:pt idx="8">
                  <c:v>0.16678616412843464</c:v>
                </c:pt>
                <c:pt idx="9">
                  <c:v>0.10017688053563351</c:v>
                </c:pt>
                <c:pt idx="10">
                  <c:v>0.16054128634399281</c:v>
                </c:pt>
                <c:pt idx="11">
                  <c:v>0.12643102945055079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3D-47B0-A77E-911E059DC67A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3D-47B0-A77E-911E059DC67A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3D-47B0-A77E-911E059DC6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359477124183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62-4C5D-AA51-B5B822840122}"/>
                </c:ext>
              </c:extLst>
            </c:dLbl>
            <c:dLbl>
              <c:idx val="1"/>
              <c:layout>
                <c:manualLayout>
                  <c:x val="-7.0806100217864917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62-4C5D-AA51-B5B822840122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62-4C5D-AA51-B5B822840122}"/>
                </c:ext>
              </c:extLst>
            </c:dLbl>
            <c:dLbl>
              <c:idx val="3"/>
              <c:layout>
                <c:manualLayout>
                  <c:x val="-5.9912854030501089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62-4C5D-AA51-B5B822840122}"/>
                </c:ext>
              </c:extLst>
            </c:dLbl>
            <c:dLbl>
              <c:idx val="4"/>
              <c:layout>
                <c:manualLayout>
                  <c:x val="-7.3529411764705885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62-4C5D-AA51-B5B822840122}"/>
                </c:ext>
              </c:extLst>
            </c:dLbl>
            <c:dLbl>
              <c:idx val="5"/>
              <c:layout>
                <c:manualLayout>
                  <c:x val="-7.6252723311546894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62-4C5D-AA51-B5B822840122}"/>
                </c:ext>
              </c:extLst>
            </c:dLbl>
            <c:dLbl>
              <c:idx val="6"/>
              <c:layout>
                <c:manualLayout>
                  <c:x val="-3.2679738562091602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62-4C5D-AA51-B5B822840122}"/>
                </c:ext>
              </c:extLst>
            </c:dLbl>
            <c:dLbl>
              <c:idx val="7"/>
              <c:layout>
                <c:manualLayout>
                  <c:x val="-4.6296296296296398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62-4C5D-AA51-B5B822840122}"/>
                </c:ext>
              </c:extLst>
            </c:dLbl>
            <c:dLbl>
              <c:idx val="8"/>
              <c:layout>
                <c:manualLayout>
                  <c:x val="-4.084967320261438E-2"/>
                  <c:y val="-1.38888888888888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="1">
                      <a:solidFill>
                        <a:sysClr val="windowText" lastClr="000000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61220043572983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7662-4C5D-AA51-B5B822840122}"/>
                </c:ext>
              </c:extLst>
            </c:dLbl>
            <c:dLbl>
              <c:idx val="9"/>
              <c:layout>
                <c:manualLayout>
                  <c:x val="-1.90631808278866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62-4C5D-AA51-B5B822840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15'!$D$20:$O$20</c:f>
              <c:numCache>
                <c:formatCode>0.0%</c:formatCode>
                <c:ptCount val="12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  <c:pt idx="3">
                  <c:v>0.41158799626364473</c:v>
                </c:pt>
                <c:pt idx="4">
                  <c:v>0.49458851356766487</c:v>
                </c:pt>
                <c:pt idx="5">
                  <c:v>0.66024387536781892</c:v>
                </c:pt>
                <c:pt idx="6">
                  <c:v>0.81170283508570529</c:v>
                </c:pt>
                <c:pt idx="7">
                  <c:v>0.9080629497189453</c:v>
                </c:pt>
                <c:pt idx="8">
                  <c:v>0.95546122127211186</c:v>
                </c:pt>
                <c:pt idx="9">
                  <c:v>0.94962619670673731</c:v>
                </c:pt>
                <c:pt idx="10">
                  <c:v>1.1093616098643737</c:v>
                </c:pt>
                <c:pt idx="11">
                  <c:v>0.9735937730236045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662-4C5D-AA51-B5B822840122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662-4C5D-AA51-B5B822840122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662-4C5D-AA51-B5B822840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BB9CC54-4097-4C7C-9F64-A9A2BDEC5F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B40507-D780-492A-85AA-DBB103D4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0B781-31D1-411F-9B62-111AD774178D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C17430-3C7F-4868-BF5E-3878120F98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275BB8-619F-48CF-9F7F-D8FFDE3A5A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A4660-25A4-4FBC-AF30-E0BD3CE66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1766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20556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25262880-C560-465B-839B-3A5EC8FE06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DB97F69F-8DA6-4BF0-B396-F1C0FE3BC3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2022</a:t>
            </a:r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3" y="1098358"/>
            <a:ext cx="80649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3" y="1748552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5563397-54D1-41B1-BBD1-117B46493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671423"/>
              </p:ext>
            </p:extLst>
          </p:nvPr>
        </p:nvGraphicFramePr>
        <p:xfrm>
          <a:off x="539543" y="2048230"/>
          <a:ext cx="8064914" cy="3609268"/>
        </p:xfrm>
        <a:graphic>
          <a:graphicData uri="http://schemas.openxmlformats.org/drawingml/2006/table">
            <a:tbl>
              <a:tblPr/>
              <a:tblGrid>
                <a:gridCol w="723581">
                  <a:extLst>
                    <a:ext uri="{9D8B030D-6E8A-4147-A177-3AD203B41FA5}">
                      <a16:colId xmlns:a16="http://schemas.microsoft.com/office/drawing/2014/main" val="2422844749"/>
                    </a:ext>
                  </a:extLst>
                </a:gridCol>
                <a:gridCol w="271343">
                  <a:extLst>
                    <a:ext uri="{9D8B030D-6E8A-4147-A177-3AD203B41FA5}">
                      <a16:colId xmlns:a16="http://schemas.microsoft.com/office/drawing/2014/main" val="3518441238"/>
                    </a:ext>
                  </a:extLst>
                </a:gridCol>
                <a:gridCol w="280388">
                  <a:extLst>
                    <a:ext uri="{9D8B030D-6E8A-4147-A177-3AD203B41FA5}">
                      <a16:colId xmlns:a16="http://schemas.microsoft.com/office/drawing/2014/main" val="2971415276"/>
                    </a:ext>
                  </a:extLst>
                </a:gridCol>
                <a:gridCol w="2448116">
                  <a:extLst>
                    <a:ext uri="{9D8B030D-6E8A-4147-A177-3AD203B41FA5}">
                      <a16:colId xmlns:a16="http://schemas.microsoft.com/office/drawing/2014/main" val="3106435441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451405075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1544501161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2276289741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110523156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596758072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2951543690"/>
                    </a:ext>
                  </a:extLst>
                </a:gridCol>
              </a:tblGrid>
              <a:tr h="1496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387669"/>
                  </a:ext>
                </a:extLst>
              </a:tr>
              <a:tr h="4581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653865"/>
                  </a:ext>
                </a:extLst>
              </a:tr>
              <a:tr h="158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6.852.872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499.088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6.443.848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826925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3.550.666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180.670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3.523.332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560184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1.078.832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814.566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488769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1.625.719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-83.532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1.584.931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093178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1.585.107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22674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1.585.107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91634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114348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439563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953917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841697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734856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630028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142.901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727633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86297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764887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053017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720538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03744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83131"/>
                  </a:ext>
                </a:extLst>
              </a:tr>
              <a:tr h="149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97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4609" y="1094945"/>
            <a:ext cx="79999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7" y="1710185"/>
            <a:ext cx="8037205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CFFA1E-1187-4929-B0A4-5BCEACB39B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077648"/>
              </p:ext>
            </p:extLst>
          </p:nvPr>
        </p:nvGraphicFramePr>
        <p:xfrm>
          <a:off x="561181" y="2005012"/>
          <a:ext cx="7985195" cy="4351334"/>
        </p:xfrm>
        <a:graphic>
          <a:graphicData uri="http://schemas.openxmlformats.org/drawingml/2006/table">
            <a:tbl>
              <a:tblPr/>
              <a:tblGrid>
                <a:gridCol w="728133">
                  <a:extLst>
                    <a:ext uri="{9D8B030D-6E8A-4147-A177-3AD203B41FA5}">
                      <a16:colId xmlns:a16="http://schemas.microsoft.com/office/drawing/2014/main" val="620890401"/>
                    </a:ext>
                  </a:extLst>
                </a:gridCol>
                <a:gridCol w="254847">
                  <a:extLst>
                    <a:ext uri="{9D8B030D-6E8A-4147-A177-3AD203B41FA5}">
                      <a16:colId xmlns:a16="http://schemas.microsoft.com/office/drawing/2014/main" val="3904220473"/>
                    </a:ext>
                  </a:extLst>
                </a:gridCol>
                <a:gridCol w="254847">
                  <a:extLst>
                    <a:ext uri="{9D8B030D-6E8A-4147-A177-3AD203B41FA5}">
                      <a16:colId xmlns:a16="http://schemas.microsoft.com/office/drawing/2014/main" val="3932135360"/>
                    </a:ext>
                  </a:extLst>
                </a:gridCol>
                <a:gridCol w="2245077">
                  <a:extLst>
                    <a:ext uri="{9D8B030D-6E8A-4147-A177-3AD203B41FA5}">
                      <a16:colId xmlns:a16="http://schemas.microsoft.com/office/drawing/2014/main" val="1191959168"/>
                    </a:ext>
                  </a:extLst>
                </a:gridCol>
                <a:gridCol w="764540">
                  <a:extLst>
                    <a:ext uri="{9D8B030D-6E8A-4147-A177-3AD203B41FA5}">
                      <a16:colId xmlns:a16="http://schemas.microsoft.com/office/drawing/2014/main" val="3724076285"/>
                    </a:ext>
                  </a:extLst>
                </a:gridCol>
                <a:gridCol w="764540">
                  <a:extLst>
                    <a:ext uri="{9D8B030D-6E8A-4147-A177-3AD203B41FA5}">
                      <a16:colId xmlns:a16="http://schemas.microsoft.com/office/drawing/2014/main" val="4090919359"/>
                    </a:ext>
                  </a:extLst>
                </a:gridCol>
                <a:gridCol w="764540">
                  <a:extLst>
                    <a:ext uri="{9D8B030D-6E8A-4147-A177-3AD203B41FA5}">
                      <a16:colId xmlns:a16="http://schemas.microsoft.com/office/drawing/2014/main" val="1743081609"/>
                    </a:ext>
                  </a:extLst>
                </a:gridCol>
                <a:gridCol w="740269">
                  <a:extLst>
                    <a:ext uri="{9D8B030D-6E8A-4147-A177-3AD203B41FA5}">
                      <a16:colId xmlns:a16="http://schemas.microsoft.com/office/drawing/2014/main" val="2979518724"/>
                    </a:ext>
                  </a:extLst>
                </a:gridCol>
                <a:gridCol w="740269">
                  <a:extLst>
                    <a:ext uri="{9D8B030D-6E8A-4147-A177-3AD203B41FA5}">
                      <a16:colId xmlns:a16="http://schemas.microsoft.com/office/drawing/2014/main" val="1296682252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1356592926"/>
                    </a:ext>
                  </a:extLst>
                </a:gridCol>
              </a:tblGrid>
              <a:tr h="1313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16041"/>
                  </a:ext>
                </a:extLst>
              </a:tr>
              <a:tr h="4022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80236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44.231.140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921.755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28.085.456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16723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8.698.390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672.825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8.052.268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695326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4.193.638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3.216.389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788573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474134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455496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955502"/>
                  </a:ext>
                </a:extLst>
              </a:tr>
              <a:tr h="262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812950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indemnizaciones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185101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436918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110403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39462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253.855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287585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44.625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880823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208209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733357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71465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111040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035837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988808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63.780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387887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064648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585697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729622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29.601.114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-714.382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15.575.636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485746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29.601.114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-714.382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15.575.636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65850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265.972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13298,6%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949563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265.972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13298,6%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358180"/>
                  </a:ext>
                </a:extLst>
              </a:tr>
              <a:tr h="13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955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113" y="1070710"/>
            <a:ext cx="7996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3" y="1675140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B0ABF08-CE2C-4402-8896-FA754A648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057191"/>
              </p:ext>
            </p:extLst>
          </p:nvPr>
        </p:nvGraphicFramePr>
        <p:xfrm>
          <a:off x="536113" y="1990659"/>
          <a:ext cx="7996320" cy="4349699"/>
        </p:xfrm>
        <a:graphic>
          <a:graphicData uri="http://schemas.openxmlformats.org/drawingml/2006/table">
            <a:tbl>
              <a:tblPr/>
              <a:tblGrid>
                <a:gridCol w="664744">
                  <a:extLst>
                    <a:ext uri="{9D8B030D-6E8A-4147-A177-3AD203B41FA5}">
                      <a16:colId xmlns:a16="http://schemas.microsoft.com/office/drawing/2014/main" val="4079972480"/>
                    </a:ext>
                  </a:extLst>
                </a:gridCol>
                <a:gridCol w="249279">
                  <a:extLst>
                    <a:ext uri="{9D8B030D-6E8A-4147-A177-3AD203B41FA5}">
                      <a16:colId xmlns:a16="http://schemas.microsoft.com/office/drawing/2014/main" val="1790881605"/>
                    </a:ext>
                  </a:extLst>
                </a:gridCol>
                <a:gridCol w="257589">
                  <a:extLst>
                    <a:ext uri="{9D8B030D-6E8A-4147-A177-3AD203B41FA5}">
                      <a16:colId xmlns:a16="http://schemas.microsoft.com/office/drawing/2014/main" val="2353735183"/>
                    </a:ext>
                  </a:extLst>
                </a:gridCol>
                <a:gridCol w="2647899">
                  <a:extLst>
                    <a:ext uri="{9D8B030D-6E8A-4147-A177-3AD203B41FA5}">
                      <a16:colId xmlns:a16="http://schemas.microsoft.com/office/drawing/2014/main" val="338540209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26221750"/>
                    </a:ext>
                  </a:extLst>
                </a:gridCol>
                <a:gridCol w="686903">
                  <a:extLst>
                    <a:ext uri="{9D8B030D-6E8A-4147-A177-3AD203B41FA5}">
                      <a16:colId xmlns:a16="http://schemas.microsoft.com/office/drawing/2014/main" val="882304646"/>
                    </a:ext>
                  </a:extLst>
                </a:gridCol>
                <a:gridCol w="742297">
                  <a:extLst>
                    <a:ext uri="{9D8B030D-6E8A-4147-A177-3AD203B41FA5}">
                      <a16:colId xmlns:a16="http://schemas.microsoft.com/office/drawing/2014/main" val="3238255348"/>
                    </a:ext>
                  </a:extLst>
                </a:gridCol>
                <a:gridCol w="742297">
                  <a:extLst>
                    <a:ext uri="{9D8B030D-6E8A-4147-A177-3AD203B41FA5}">
                      <a16:colId xmlns:a16="http://schemas.microsoft.com/office/drawing/2014/main" val="3232142521"/>
                    </a:ext>
                  </a:extLst>
                </a:gridCol>
                <a:gridCol w="675824">
                  <a:extLst>
                    <a:ext uri="{9D8B030D-6E8A-4147-A177-3AD203B41FA5}">
                      <a16:colId xmlns:a16="http://schemas.microsoft.com/office/drawing/2014/main" val="2485048898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3176958952"/>
                    </a:ext>
                  </a:extLst>
                </a:gridCol>
              </a:tblGrid>
              <a:tr h="1359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468184"/>
                  </a:ext>
                </a:extLst>
              </a:tr>
              <a:tr h="4077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918478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796.323.517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-1.073.695.866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163.386.303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707497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20.017.434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1.743.930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19.685.923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563341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7.879.788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-554.537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7.834.213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66858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213.567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326229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213.567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754110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471451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209.286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075215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137.033.014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-17.219.849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127.948.456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185106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134.385.108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-17.100.664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125.304.152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146786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711.908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214961"/>
                  </a:ext>
                </a:extLst>
              </a:tr>
              <a:tr h="27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2.263.762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-847.587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2.261.946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773248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57.253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44179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16.668.000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-18.132.788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13.667.412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108685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1.173.677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919890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7.558.024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-1.852.044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7.235.073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598837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1.725.827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387890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-109.679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97696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-3.400.000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40.836.093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499217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57.386.186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12.479.786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53.278.921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98366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2.641.523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-4.381.432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2.133.800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359165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2.138.107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55804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2.635.906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-119.185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2.635.906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675432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2.273.380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-119.185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2.273.380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967099"/>
                  </a:ext>
                </a:extLst>
              </a:tr>
              <a:tr h="27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453858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423332"/>
                  </a:ext>
                </a:extLst>
              </a:tr>
              <a:tr h="13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68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976" y="1140388"/>
            <a:ext cx="800307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00209" y="2015059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52212BF-0BF7-48D0-963B-5FB5E6A2F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450157"/>
              </p:ext>
            </p:extLst>
          </p:nvPr>
        </p:nvGraphicFramePr>
        <p:xfrm>
          <a:off x="530465" y="2325621"/>
          <a:ext cx="7997431" cy="2750707"/>
        </p:xfrm>
        <a:graphic>
          <a:graphicData uri="http://schemas.openxmlformats.org/drawingml/2006/table">
            <a:tbl>
              <a:tblPr/>
              <a:tblGrid>
                <a:gridCol w="664836">
                  <a:extLst>
                    <a:ext uri="{9D8B030D-6E8A-4147-A177-3AD203B41FA5}">
                      <a16:colId xmlns:a16="http://schemas.microsoft.com/office/drawing/2014/main" val="2898841172"/>
                    </a:ext>
                  </a:extLst>
                </a:gridCol>
                <a:gridCol w="249314">
                  <a:extLst>
                    <a:ext uri="{9D8B030D-6E8A-4147-A177-3AD203B41FA5}">
                      <a16:colId xmlns:a16="http://schemas.microsoft.com/office/drawing/2014/main" val="1535393873"/>
                    </a:ext>
                  </a:extLst>
                </a:gridCol>
                <a:gridCol w="257624">
                  <a:extLst>
                    <a:ext uri="{9D8B030D-6E8A-4147-A177-3AD203B41FA5}">
                      <a16:colId xmlns:a16="http://schemas.microsoft.com/office/drawing/2014/main" val="3593298405"/>
                    </a:ext>
                  </a:extLst>
                </a:gridCol>
                <a:gridCol w="2648267">
                  <a:extLst>
                    <a:ext uri="{9D8B030D-6E8A-4147-A177-3AD203B41FA5}">
                      <a16:colId xmlns:a16="http://schemas.microsoft.com/office/drawing/2014/main" val="2441291530"/>
                    </a:ext>
                  </a:extLst>
                </a:gridCol>
                <a:gridCol w="664836">
                  <a:extLst>
                    <a:ext uri="{9D8B030D-6E8A-4147-A177-3AD203B41FA5}">
                      <a16:colId xmlns:a16="http://schemas.microsoft.com/office/drawing/2014/main" val="3135944975"/>
                    </a:ext>
                  </a:extLst>
                </a:gridCol>
                <a:gridCol w="686998">
                  <a:extLst>
                    <a:ext uri="{9D8B030D-6E8A-4147-A177-3AD203B41FA5}">
                      <a16:colId xmlns:a16="http://schemas.microsoft.com/office/drawing/2014/main" val="386672274"/>
                    </a:ext>
                  </a:extLst>
                </a:gridCol>
                <a:gridCol w="742401">
                  <a:extLst>
                    <a:ext uri="{9D8B030D-6E8A-4147-A177-3AD203B41FA5}">
                      <a16:colId xmlns:a16="http://schemas.microsoft.com/office/drawing/2014/main" val="4180100617"/>
                    </a:ext>
                  </a:extLst>
                </a:gridCol>
                <a:gridCol w="742401">
                  <a:extLst>
                    <a:ext uri="{9D8B030D-6E8A-4147-A177-3AD203B41FA5}">
                      <a16:colId xmlns:a16="http://schemas.microsoft.com/office/drawing/2014/main" val="4290797037"/>
                    </a:ext>
                  </a:extLst>
                </a:gridCol>
                <a:gridCol w="675918">
                  <a:extLst>
                    <a:ext uri="{9D8B030D-6E8A-4147-A177-3AD203B41FA5}">
                      <a16:colId xmlns:a16="http://schemas.microsoft.com/office/drawing/2014/main" val="3239212335"/>
                    </a:ext>
                  </a:extLst>
                </a:gridCol>
                <a:gridCol w="664836">
                  <a:extLst>
                    <a:ext uri="{9D8B030D-6E8A-4147-A177-3AD203B41FA5}">
                      <a16:colId xmlns:a16="http://schemas.microsoft.com/office/drawing/2014/main" val="14152197"/>
                    </a:ext>
                  </a:extLst>
                </a:gridCol>
              </a:tblGrid>
              <a:tr h="1378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713798"/>
                  </a:ext>
                </a:extLst>
              </a:tr>
              <a:tr h="2757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859859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3.505.497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3.505.497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3.505.497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501670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3.505.497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3.505.497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3.505.497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134083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254.765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254.765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254.764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219499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296481"/>
                  </a:ext>
                </a:extLst>
              </a:tr>
              <a:tr h="13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254.664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254.664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254.663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37403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538.694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-721.756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383.365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642849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957565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159.292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-146.746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355668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61.445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220601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300.516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-375.010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270.110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1076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623.290.540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-1.063.564.520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796269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623.290.540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-1.063.564.520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037778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3.580.216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2.647.035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3.560.518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332147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33038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893329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2.800.681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618543"/>
                  </a:ext>
                </a:extLst>
              </a:tr>
              <a:tr h="13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65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375" y="1196752"/>
            <a:ext cx="8014558" cy="1095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36" y="2298258"/>
            <a:ext cx="8006597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E2768A-418F-4349-A9AF-83515BC12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299370"/>
              </p:ext>
            </p:extLst>
          </p:nvPr>
        </p:nvGraphicFramePr>
        <p:xfrm>
          <a:off x="530503" y="2626099"/>
          <a:ext cx="8014558" cy="1817321"/>
        </p:xfrm>
        <a:graphic>
          <a:graphicData uri="http://schemas.openxmlformats.org/drawingml/2006/table">
            <a:tbl>
              <a:tblPr/>
              <a:tblGrid>
                <a:gridCol w="666260">
                  <a:extLst>
                    <a:ext uri="{9D8B030D-6E8A-4147-A177-3AD203B41FA5}">
                      <a16:colId xmlns:a16="http://schemas.microsoft.com/office/drawing/2014/main" val="2251243253"/>
                    </a:ext>
                  </a:extLst>
                </a:gridCol>
                <a:gridCol w="249848">
                  <a:extLst>
                    <a:ext uri="{9D8B030D-6E8A-4147-A177-3AD203B41FA5}">
                      <a16:colId xmlns:a16="http://schemas.microsoft.com/office/drawing/2014/main" val="520151160"/>
                    </a:ext>
                  </a:extLst>
                </a:gridCol>
                <a:gridCol w="258176">
                  <a:extLst>
                    <a:ext uri="{9D8B030D-6E8A-4147-A177-3AD203B41FA5}">
                      <a16:colId xmlns:a16="http://schemas.microsoft.com/office/drawing/2014/main" val="1999753196"/>
                    </a:ext>
                  </a:extLst>
                </a:gridCol>
                <a:gridCol w="2653938">
                  <a:extLst>
                    <a:ext uri="{9D8B030D-6E8A-4147-A177-3AD203B41FA5}">
                      <a16:colId xmlns:a16="http://schemas.microsoft.com/office/drawing/2014/main" val="29690099"/>
                    </a:ext>
                  </a:extLst>
                </a:gridCol>
                <a:gridCol w="666260">
                  <a:extLst>
                    <a:ext uri="{9D8B030D-6E8A-4147-A177-3AD203B41FA5}">
                      <a16:colId xmlns:a16="http://schemas.microsoft.com/office/drawing/2014/main" val="2136303409"/>
                    </a:ext>
                  </a:extLst>
                </a:gridCol>
                <a:gridCol w="688469">
                  <a:extLst>
                    <a:ext uri="{9D8B030D-6E8A-4147-A177-3AD203B41FA5}">
                      <a16:colId xmlns:a16="http://schemas.microsoft.com/office/drawing/2014/main" val="3536447299"/>
                    </a:ext>
                  </a:extLst>
                </a:gridCol>
                <a:gridCol w="743991">
                  <a:extLst>
                    <a:ext uri="{9D8B030D-6E8A-4147-A177-3AD203B41FA5}">
                      <a16:colId xmlns:a16="http://schemas.microsoft.com/office/drawing/2014/main" val="4137268098"/>
                    </a:ext>
                  </a:extLst>
                </a:gridCol>
                <a:gridCol w="743991">
                  <a:extLst>
                    <a:ext uri="{9D8B030D-6E8A-4147-A177-3AD203B41FA5}">
                      <a16:colId xmlns:a16="http://schemas.microsoft.com/office/drawing/2014/main" val="1411716562"/>
                    </a:ext>
                  </a:extLst>
                </a:gridCol>
                <a:gridCol w="677365">
                  <a:extLst>
                    <a:ext uri="{9D8B030D-6E8A-4147-A177-3AD203B41FA5}">
                      <a16:colId xmlns:a16="http://schemas.microsoft.com/office/drawing/2014/main" val="3401046807"/>
                    </a:ext>
                  </a:extLst>
                </a:gridCol>
                <a:gridCol w="666260">
                  <a:extLst>
                    <a:ext uri="{9D8B030D-6E8A-4147-A177-3AD203B41FA5}">
                      <a16:colId xmlns:a16="http://schemas.microsoft.com/office/drawing/2014/main" val="2370155538"/>
                    </a:ext>
                  </a:extLst>
                </a:gridCol>
              </a:tblGrid>
              <a:tr h="1397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382858"/>
                  </a:ext>
                </a:extLst>
              </a:tr>
              <a:tr h="4193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150080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1.061.522.725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1.061.522.725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983.740.648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803120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39316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1.222.503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384754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1.059.606.085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1.059.606.085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982.429.785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778937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1.059.606.085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1.059.606.085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982.429.785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645303"/>
                  </a:ext>
                </a:extLst>
              </a:tr>
              <a:tr h="27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1.059.606.085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1.059.606.085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982.429.785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85504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2860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323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2433" y="1170032"/>
            <a:ext cx="798542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031" y="1844824"/>
            <a:ext cx="7985426" cy="2646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97A27DD-1F68-43F8-833C-3BEABCE8B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057777"/>
              </p:ext>
            </p:extLst>
          </p:nvPr>
        </p:nvGraphicFramePr>
        <p:xfrm>
          <a:off x="542433" y="2208042"/>
          <a:ext cx="7985426" cy="4093845"/>
        </p:xfrm>
        <a:graphic>
          <a:graphicData uri="http://schemas.openxmlformats.org/drawingml/2006/table">
            <a:tbl>
              <a:tblPr/>
              <a:tblGrid>
                <a:gridCol w="724302">
                  <a:extLst>
                    <a:ext uri="{9D8B030D-6E8A-4147-A177-3AD203B41FA5}">
                      <a16:colId xmlns:a16="http://schemas.microsoft.com/office/drawing/2014/main" val="4253243744"/>
                    </a:ext>
                  </a:extLst>
                </a:gridCol>
                <a:gridCol w="262559">
                  <a:extLst>
                    <a:ext uri="{9D8B030D-6E8A-4147-A177-3AD203B41FA5}">
                      <a16:colId xmlns:a16="http://schemas.microsoft.com/office/drawing/2014/main" val="1559789873"/>
                    </a:ext>
                  </a:extLst>
                </a:gridCol>
                <a:gridCol w="262559">
                  <a:extLst>
                    <a:ext uri="{9D8B030D-6E8A-4147-A177-3AD203B41FA5}">
                      <a16:colId xmlns:a16="http://schemas.microsoft.com/office/drawing/2014/main" val="1308232405"/>
                    </a:ext>
                  </a:extLst>
                </a:gridCol>
                <a:gridCol w="2281551">
                  <a:extLst>
                    <a:ext uri="{9D8B030D-6E8A-4147-A177-3AD203B41FA5}">
                      <a16:colId xmlns:a16="http://schemas.microsoft.com/office/drawing/2014/main" val="3789129904"/>
                    </a:ext>
                  </a:extLst>
                </a:gridCol>
                <a:gridCol w="760517">
                  <a:extLst>
                    <a:ext uri="{9D8B030D-6E8A-4147-A177-3AD203B41FA5}">
                      <a16:colId xmlns:a16="http://schemas.microsoft.com/office/drawing/2014/main" val="471381366"/>
                    </a:ext>
                  </a:extLst>
                </a:gridCol>
                <a:gridCol w="760517">
                  <a:extLst>
                    <a:ext uri="{9D8B030D-6E8A-4147-A177-3AD203B41FA5}">
                      <a16:colId xmlns:a16="http://schemas.microsoft.com/office/drawing/2014/main" val="986452385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2922942518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1013629185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2719278727"/>
                    </a:ext>
                  </a:extLst>
                </a:gridCol>
                <a:gridCol w="724302">
                  <a:extLst>
                    <a:ext uri="{9D8B030D-6E8A-4147-A177-3AD203B41FA5}">
                      <a16:colId xmlns:a16="http://schemas.microsoft.com/office/drawing/2014/main" val="96154341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663102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0406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15.942.501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8153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11.825.552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11.812.054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531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820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4875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2890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003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1373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27858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36928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3314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9045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5833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93909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157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3972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8494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83264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3689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04128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373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6108" y="1117912"/>
            <a:ext cx="80470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6108" y="1689307"/>
            <a:ext cx="801730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5862D9F-B3B0-4435-B2C7-B7C0D8723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489825"/>
              </p:ext>
            </p:extLst>
          </p:nvPr>
        </p:nvGraphicFramePr>
        <p:xfrm>
          <a:off x="516108" y="2008244"/>
          <a:ext cx="8014992" cy="4286612"/>
        </p:xfrm>
        <a:graphic>
          <a:graphicData uri="http://schemas.openxmlformats.org/drawingml/2006/table">
            <a:tbl>
              <a:tblPr/>
              <a:tblGrid>
                <a:gridCol w="722072">
                  <a:extLst>
                    <a:ext uri="{9D8B030D-6E8A-4147-A177-3AD203B41FA5}">
                      <a16:colId xmlns:a16="http://schemas.microsoft.com/office/drawing/2014/main" val="963742171"/>
                    </a:ext>
                  </a:extLst>
                </a:gridCol>
                <a:gridCol w="342983">
                  <a:extLst>
                    <a:ext uri="{9D8B030D-6E8A-4147-A177-3AD203B41FA5}">
                      <a16:colId xmlns:a16="http://schemas.microsoft.com/office/drawing/2014/main" val="4029092392"/>
                    </a:ext>
                  </a:extLst>
                </a:gridCol>
                <a:gridCol w="342983">
                  <a:extLst>
                    <a:ext uri="{9D8B030D-6E8A-4147-A177-3AD203B41FA5}">
                      <a16:colId xmlns:a16="http://schemas.microsoft.com/office/drawing/2014/main" val="436294925"/>
                    </a:ext>
                  </a:extLst>
                </a:gridCol>
                <a:gridCol w="2310627">
                  <a:extLst>
                    <a:ext uri="{9D8B030D-6E8A-4147-A177-3AD203B41FA5}">
                      <a16:colId xmlns:a16="http://schemas.microsoft.com/office/drawing/2014/main" val="1371966041"/>
                    </a:ext>
                  </a:extLst>
                </a:gridCol>
                <a:gridCol w="722072">
                  <a:extLst>
                    <a:ext uri="{9D8B030D-6E8A-4147-A177-3AD203B41FA5}">
                      <a16:colId xmlns:a16="http://schemas.microsoft.com/office/drawing/2014/main" val="2731861121"/>
                    </a:ext>
                  </a:extLst>
                </a:gridCol>
                <a:gridCol w="685967">
                  <a:extLst>
                    <a:ext uri="{9D8B030D-6E8A-4147-A177-3AD203B41FA5}">
                      <a16:colId xmlns:a16="http://schemas.microsoft.com/office/drawing/2014/main" val="3632327298"/>
                    </a:ext>
                  </a:extLst>
                </a:gridCol>
                <a:gridCol w="722072">
                  <a:extLst>
                    <a:ext uri="{9D8B030D-6E8A-4147-A177-3AD203B41FA5}">
                      <a16:colId xmlns:a16="http://schemas.microsoft.com/office/drawing/2014/main" val="1315579547"/>
                    </a:ext>
                  </a:extLst>
                </a:gridCol>
                <a:gridCol w="722072">
                  <a:extLst>
                    <a:ext uri="{9D8B030D-6E8A-4147-A177-3AD203B41FA5}">
                      <a16:colId xmlns:a16="http://schemas.microsoft.com/office/drawing/2014/main" val="989078389"/>
                    </a:ext>
                  </a:extLst>
                </a:gridCol>
                <a:gridCol w="722072">
                  <a:extLst>
                    <a:ext uri="{9D8B030D-6E8A-4147-A177-3AD203B41FA5}">
                      <a16:colId xmlns:a16="http://schemas.microsoft.com/office/drawing/2014/main" val="3326145664"/>
                    </a:ext>
                  </a:extLst>
                </a:gridCol>
                <a:gridCol w="722072">
                  <a:extLst>
                    <a:ext uri="{9D8B030D-6E8A-4147-A177-3AD203B41FA5}">
                      <a16:colId xmlns:a16="http://schemas.microsoft.com/office/drawing/2014/main" val="1749728699"/>
                    </a:ext>
                  </a:extLst>
                </a:gridCol>
              </a:tblGrid>
              <a:tr h="1294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104482"/>
                  </a:ext>
                </a:extLst>
              </a:tr>
              <a:tr h="3892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955343"/>
                  </a:ext>
                </a:extLst>
              </a:tr>
              <a:tr h="13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18.595.396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1.657.840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18.109.114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290894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10.870.988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517.713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10.734.159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493704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1.702.780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1.672.020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046551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031814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81162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038367"/>
                  </a:ext>
                </a:extLst>
              </a:tr>
              <a:tr h="13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207826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4.502.518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-312.840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4.222.157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66553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04660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5390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4.477.747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-312.840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4.202.969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11742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4.204.112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-586.475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3.940.969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23038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Consejos Médicos Ley N° 21.309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981130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784691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005971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259.281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215.193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978150,0%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908419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038459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259.281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259.281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215.184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250699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013414"/>
                  </a:ext>
                </a:extLst>
              </a:tr>
              <a:tr h="25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186534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362.286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187.074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361.801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148839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098857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960466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97.342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97.080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1250,7%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400215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249.352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87.523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249.336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154,1%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665316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954182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15554"/>
                  </a:ext>
                </a:extLst>
              </a:tr>
              <a:tr h="12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929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703" y="1117424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703" y="1725394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05E7871-5E97-44EF-AD21-D71114BC9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452935"/>
              </p:ext>
            </p:extLst>
          </p:nvPr>
        </p:nvGraphicFramePr>
        <p:xfrm>
          <a:off x="508703" y="2066232"/>
          <a:ext cx="8064896" cy="3818947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1846843713"/>
                    </a:ext>
                  </a:extLst>
                </a:gridCol>
                <a:gridCol w="225346">
                  <a:extLst>
                    <a:ext uri="{9D8B030D-6E8A-4147-A177-3AD203B41FA5}">
                      <a16:colId xmlns:a16="http://schemas.microsoft.com/office/drawing/2014/main" val="889750313"/>
                    </a:ext>
                  </a:extLst>
                </a:gridCol>
                <a:gridCol w="232858">
                  <a:extLst>
                    <a:ext uri="{9D8B030D-6E8A-4147-A177-3AD203B41FA5}">
                      <a16:colId xmlns:a16="http://schemas.microsoft.com/office/drawing/2014/main" val="2558144158"/>
                    </a:ext>
                  </a:extLst>
                </a:gridCol>
                <a:gridCol w="2846877">
                  <a:extLst>
                    <a:ext uri="{9D8B030D-6E8A-4147-A177-3AD203B41FA5}">
                      <a16:colId xmlns:a16="http://schemas.microsoft.com/office/drawing/2014/main" val="3025109933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949744306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289228870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102552082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499203330"/>
                    </a:ext>
                  </a:extLst>
                </a:gridCol>
                <a:gridCol w="623458">
                  <a:extLst>
                    <a:ext uri="{9D8B030D-6E8A-4147-A177-3AD203B41FA5}">
                      <a16:colId xmlns:a16="http://schemas.microsoft.com/office/drawing/2014/main" val="1448049789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2898303254"/>
                    </a:ext>
                  </a:extLst>
                </a:gridCol>
              </a:tblGrid>
              <a:tr h="1267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421897"/>
                  </a:ext>
                </a:extLst>
              </a:tr>
              <a:tr h="3882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06354"/>
                  </a:ext>
                </a:extLst>
              </a:tr>
              <a:tr h="134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6.496.973.672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490.189.794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6.494.882.262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506769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63.525.654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3.156.313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63.117.110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125819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89.238.834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17.013.000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88.926.022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039975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4.958.730.706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258.903.211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4.966.330.650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133016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3.123.233.347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108.172.918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3.131.461.151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355569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2.580.111.460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77.732.845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2.588.999.910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105572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-44.293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192.432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471221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324.645.715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637204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24.411.276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23.170.190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718674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35.744.022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7.101.610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35.433.929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8751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26.356.176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2.504.523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26.958.787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15152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-119.507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61103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131.621.173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20.580.392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132.032.224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583194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1.831.595.206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146.828.140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1.830.957.578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041978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29.468.604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2.486.934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28.885.177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122484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12046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876.848.371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85.941.023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877.358.475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440660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369.421.280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24.524.099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369.431.957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140617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17.343.932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17.272.174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287546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7.318.634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955105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361.069.472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27.429.913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362.019.647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265287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164.170.600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6.423.405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163.110.144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075438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5.559.707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-52.143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5.559.762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07868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3.911.921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315190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2.134.472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87126"/>
                  </a:ext>
                </a:extLst>
              </a:tr>
              <a:tr h="12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1.777.449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530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19" y="1144587"/>
            <a:ext cx="802552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19" y="1781063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BCA1E94-6E09-4153-89B3-2DE4A46D3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392495"/>
              </p:ext>
            </p:extLst>
          </p:nvPr>
        </p:nvGraphicFramePr>
        <p:xfrm>
          <a:off x="506919" y="2108636"/>
          <a:ext cx="8025523" cy="3885631"/>
        </p:xfrm>
        <a:graphic>
          <a:graphicData uri="http://schemas.openxmlformats.org/drawingml/2006/table">
            <a:tbl>
              <a:tblPr/>
              <a:tblGrid>
                <a:gridCol w="597990">
                  <a:extLst>
                    <a:ext uri="{9D8B030D-6E8A-4147-A177-3AD203B41FA5}">
                      <a16:colId xmlns:a16="http://schemas.microsoft.com/office/drawing/2014/main" val="542409041"/>
                    </a:ext>
                  </a:extLst>
                </a:gridCol>
                <a:gridCol w="224246">
                  <a:extLst>
                    <a:ext uri="{9D8B030D-6E8A-4147-A177-3AD203B41FA5}">
                      <a16:colId xmlns:a16="http://schemas.microsoft.com/office/drawing/2014/main" val="1031564099"/>
                    </a:ext>
                  </a:extLst>
                </a:gridCol>
                <a:gridCol w="231721">
                  <a:extLst>
                    <a:ext uri="{9D8B030D-6E8A-4147-A177-3AD203B41FA5}">
                      <a16:colId xmlns:a16="http://schemas.microsoft.com/office/drawing/2014/main" val="3553255956"/>
                    </a:ext>
                  </a:extLst>
                </a:gridCol>
                <a:gridCol w="2832978">
                  <a:extLst>
                    <a:ext uri="{9D8B030D-6E8A-4147-A177-3AD203B41FA5}">
                      <a16:colId xmlns:a16="http://schemas.microsoft.com/office/drawing/2014/main" val="2456003599"/>
                    </a:ext>
                  </a:extLst>
                </a:gridCol>
                <a:gridCol w="747487">
                  <a:extLst>
                    <a:ext uri="{9D8B030D-6E8A-4147-A177-3AD203B41FA5}">
                      <a16:colId xmlns:a16="http://schemas.microsoft.com/office/drawing/2014/main" val="1507469899"/>
                    </a:ext>
                  </a:extLst>
                </a:gridCol>
                <a:gridCol w="747487">
                  <a:extLst>
                    <a:ext uri="{9D8B030D-6E8A-4147-A177-3AD203B41FA5}">
                      <a16:colId xmlns:a16="http://schemas.microsoft.com/office/drawing/2014/main" val="1670111866"/>
                    </a:ext>
                  </a:extLst>
                </a:gridCol>
                <a:gridCol w="747487">
                  <a:extLst>
                    <a:ext uri="{9D8B030D-6E8A-4147-A177-3AD203B41FA5}">
                      <a16:colId xmlns:a16="http://schemas.microsoft.com/office/drawing/2014/main" val="4232604576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2260841698"/>
                    </a:ext>
                  </a:extLst>
                </a:gridCol>
                <a:gridCol w="620415">
                  <a:extLst>
                    <a:ext uri="{9D8B030D-6E8A-4147-A177-3AD203B41FA5}">
                      <a16:colId xmlns:a16="http://schemas.microsoft.com/office/drawing/2014/main" val="63699644"/>
                    </a:ext>
                  </a:extLst>
                </a:gridCol>
                <a:gridCol w="597990">
                  <a:extLst>
                    <a:ext uri="{9D8B030D-6E8A-4147-A177-3AD203B41FA5}">
                      <a16:colId xmlns:a16="http://schemas.microsoft.com/office/drawing/2014/main" val="2388426467"/>
                    </a:ext>
                  </a:extLst>
                </a:gridCol>
              </a:tblGrid>
              <a:tr h="1253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338674"/>
                  </a:ext>
                </a:extLst>
              </a:tr>
              <a:tr h="2506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510985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1.314.355.924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210.036.552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1.314.325.505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49334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1.305.358.236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210.837.304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1.305.365.189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300979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700.304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495574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1.300.290.702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208.953.698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1.300.433.469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75655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-54.771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386914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4.091.606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1.239.413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4.099.518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280961"/>
                  </a:ext>
                </a:extLst>
              </a:tr>
              <a:tr h="25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186335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8.992.588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-801.328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8.960.316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194567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5.020.198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-801.328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5.020.198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010026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3.940.118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49302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2205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92499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1.510.443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1.510.443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1.406.622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991579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1.510.443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1.510.443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1.406.622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65815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702975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42459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3829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615959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147478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281444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59.638.325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-2.096.832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59.445.610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00478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59.638.325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-2.096.832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59.445.610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002550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44605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073132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48048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303396"/>
                  </a:ext>
                </a:extLst>
              </a:tr>
              <a:tr h="125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847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4350" y="1163295"/>
            <a:ext cx="808789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719" y="2060848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3BCC6CE-C18C-4512-BC3E-75653CD01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075812"/>
              </p:ext>
            </p:extLst>
          </p:nvPr>
        </p:nvGraphicFramePr>
        <p:xfrm>
          <a:off x="512066" y="2422364"/>
          <a:ext cx="8090181" cy="1152615"/>
        </p:xfrm>
        <a:graphic>
          <a:graphicData uri="http://schemas.openxmlformats.org/drawingml/2006/table">
            <a:tbl>
              <a:tblPr/>
              <a:tblGrid>
                <a:gridCol w="602808">
                  <a:extLst>
                    <a:ext uri="{9D8B030D-6E8A-4147-A177-3AD203B41FA5}">
                      <a16:colId xmlns:a16="http://schemas.microsoft.com/office/drawing/2014/main" val="43790317"/>
                    </a:ext>
                  </a:extLst>
                </a:gridCol>
                <a:gridCol w="226053">
                  <a:extLst>
                    <a:ext uri="{9D8B030D-6E8A-4147-A177-3AD203B41FA5}">
                      <a16:colId xmlns:a16="http://schemas.microsoft.com/office/drawing/2014/main" val="1675798094"/>
                    </a:ext>
                  </a:extLst>
                </a:gridCol>
                <a:gridCol w="233588">
                  <a:extLst>
                    <a:ext uri="{9D8B030D-6E8A-4147-A177-3AD203B41FA5}">
                      <a16:colId xmlns:a16="http://schemas.microsoft.com/office/drawing/2014/main" val="759662938"/>
                    </a:ext>
                  </a:extLst>
                </a:gridCol>
                <a:gridCol w="2855802">
                  <a:extLst>
                    <a:ext uri="{9D8B030D-6E8A-4147-A177-3AD203B41FA5}">
                      <a16:colId xmlns:a16="http://schemas.microsoft.com/office/drawing/2014/main" val="198730445"/>
                    </a:ext>
                  </a:extLst>
                </a:gridCol>
                <a:gridCol w="753509">
                  <a:extLst>
                    <a:ext uri="{9D8B030D-6E8A-4147-A177-3AD203B41FA5}">
                      <a16:colId xmlns:a16="http://schemas.microsoft.com/office/drawing/2014/main" val="586559335"/>
                    </a:ext>
                  </a:extLst>
                </a:gridCol>
                <a:gridCol w="753509">
                  <a:extLst>
                    <a:ext uri="{9D8B030D-6E8A-4147-A177-3AD203B41FA5}">
                      <a16:colId xmlns:a16="http://schemas.microsoft.com/office/drawing/2014/main" val="2605098803"/>
                    </a:ext>
                  </a:extLst>
                </a:gridCol>
                <a:gridCol w="753509">
                  <a:extLst>
                    <a:ext uri="{9D8B030D-6E8A-4147-A177-3AD203B41FA5}">
                      <a16:colId xmlns:a16="http://schemas.microsoft.com/office/drawing/2014/main" val="879599584"/>
                    </a:ext>
                  </a:extLst>
                </a:gridCol>
                <a:gridCol w="683182">
                  <a:extLst>
                    <a:ext uri="{9D8B030D-6E8A-4147-A177-3AD203B41FA5}">
                      <a16:colId xmlns:a16="http://schemas.microsoft.com/office/drawing/2014/main" val="2634865460"/>
                    </a:ext>
                  </a:extLst>
                </a:gridCol>
                <a:gridCol w="625413">
                  <a:extLst>
                    <a:ext uri="{9D8B030D-6E8A-4147-A177-3AD203B41FA5}">
                      <a16:colId xmlns:a16="http://schemas.microsoft.com/office/drawing/2014/main" val="4112430873"/>
                    </a:ext>
                  </a:extLst>
                </a:gridCol>
                <a:gridCol w="602808">
                  <a:extLst>
                    <a:ext uri="{9D8B030D-6E8A-4147-A177-3AD203B41FA5}">
                      <a16:colId xmlns:a16="http://schemas.microsoft.com/office/drawing/2014/main" val="4106368634"/>
                    </a:ext>
                  </a:extLst>
                </a:gridCol>
              </a:tblGrid>
              <a:tr h="1263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81878"/>
                  </a:ext>
                </a:extLst>
              </a:tr>
              <a:tr h="3868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054693"/>
                  </a:ext>
                </a:extLst>
              </a:tr>
              <a:tr h="134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16.109.941.149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16.109.941.149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16.139.896.048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734312"/>
                  </a:ext>
                </a:extLst>
              </a:tr>
              <a:tr h="12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16.109.941.149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16.109.941.149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16.139.896.048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963665"/>
                  </a:ext>
                </a:extLst>
              </a:tr>
              <a:tr h="12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16.109.941.149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16.109.941.149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16.139.896.048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005658"/>
                  </a:ext>
                </a:extLst>
              </a:tr>
              <a:tr h="12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16.107.899.354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16.107.899.354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16.137.855.738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087994"/>
                  </a:ext>
                </a:extLst>
              </a:tr>
              <a:tr h="12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independientes, ley 21.351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2.041.795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2.041.795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2.040.310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25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288" y="1087722"/>
            <a:ext cx="79038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E358ACF-9F41-4E0F-8CA1-28A4DAC8A4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554031"/>
              </p:ext>
            </p:extLst>
          </p:nvPr>
        </p:nvGraphicFramePr>
        <p:xfrm>
          <a:off x="513288" y="1827837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0344" y="1118704"/>
            <a:ext cx="79000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BB12F31-E132-4D92-8EF3-53A9253B0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05944"/>
              </p:ext>
            </p:extLst>
          </p:nvPr>
        </p:nvGraphicFramePr>
        <p:xfrm>
          <a:off x="555682" y="1952901"/>
          <a:ext cx="7895486" cy="4423138"/>
        </p:xfrm>
        <a:graphic>
          <a:graphicData uri="http://schemas.openxmlformats.org/drawingml/2006/table">
            <a:tbl>
              <a:tblPr/>
              <a:tblGrid>
                <a:gridCol w="751383">
                  <a:extLst>
                    <a:ext uri="{9D8B030D-6E8A-4147-A177-3AD203B41FA5}">
                      <a16:colId xmlns:a16="http://schemas.microsoft.com/office/drawing/2014/main" val="808468850"/>
                    </a:ext>
                  </a:extLst>
                </a:gridCol>
                <a:gridCol w="268351">
                  <a:extLst>
                    <a:ext uri="{9D8B030D-6E8A-4147-A177-3AD203B41FA5}">
                      <a16:colId xmlns:a16="http://schemas.microsoft.com/office/drawing/2014/main" val="2308214651"/>
                    </a:ext>
                  </a:extLst>
                </a:gridCol>
                <a:gridCol w="277296">
                  <a:extLst>
                    <a:ext uri="{9D8B030D-6E8A-4147-A177-3AD203B41FA5}">
                      <a16:colId xmlns:a16="http://schemas.microsoft.com/office/drawing/2014/main" val="1673103762"/>
                    </a:ext>
                  </a:extLst>
                </a:gridCol>
                <a:gridCol w="2137863">
                  <a:extLst>
                    <a:ext uri="{9D8B030D-6E8A-4147-A177-3AD203B41FA5}">
                      <a16:colId xmlns:a16="http://schemas.microsoft.com/office/drawing/2014/main" val="3799395049"/>
                    </a:ext>
                  </a:extLst>
                </a:gridCol>
                <a:gridCol w="763311">
                  <a:extLst>
                    <a:ext uri="{9D8B030D-6E8A-4147-A177-3AD203B41FA5}">
                      <a16:colId xmlns:a16="http://schemas.microsoft.com/office/drawing/2014/main" val="1636268282"/>
                    </a:ext>
                  </a:extLst>
                </a:gridCol>
                <a:gridCol w="763311">
                  <a:extLst>
                    <a:ext uri="{9D8B030D-6E8A-4147-A177-3AD203B41FA5}">
                      <a16:colId xmlns:a16="http://schemas.microsoft.com/office/drawing/2014/main" val="2641678613"/>
                    </a:ext>
                  </a:extLst>
                </a:gridCol>
                <a:gridCol w="763311">
                  <a:extLst>
                    <a:ext uri="{9D8B030D-6E8A-4147-A177-3AD203B41FA5}">
                      <a16:colId xmlns:a16="http://schemas.microsoft.com/office/drawing/2014/main" val="1695421597"/>
                    </a:ext>
                  </a:extLst>
                </a:gridCol>
                <a:gridCol w="739456">
                  <a:extLst>
                    <a:ext uri="{9D8B030D-6E8A-4147-A177-3AD203B41FA5}">
                      <a16:colId xmlns:a16="http://schemas.microsoft.com/office/drawing/2014/main" val="707745236"/>
                    </a:ext>
                  </a:extLst>
                </a:gridCol>
                <a:gridCol w="715602">
                  <a:extLst>
                    <a:ext uri="{9D8B030D-6E8A-4147-A177-3AD203B41FA5}">
                      <a16:colId xmlns:a16="http://schemas.microsoft.com/office/drawing/2014/main" val="1610932663"/>
                    </a:ext>
                  </a:extLst>
                </a:gridCol>
                <a:gridCol w="715602">
                  <a:extLst>
                    <a:ext uri="{9D8B030D-6E8A-4147-A177-3AD203B41FA5}">
                      <a16:colId xmlns:a16="http://schemas.microsoft.com/office/drawing/2014/main" val="1083899966"/>
                    </a:ext>
                  </a:extLst>
                </a:gridCol>
              </a:tblGrid>
              <a:tr h="1470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09" marR="9009" marT="9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09" marR="9009" marT="9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5437"/>
                  </a:ext>
                </a:extLst>
              </a:tr>
              <a:tr h="4439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9258"/>
                  </a:ext>
                </a:extLst>
              </a:tr>
              <a:tr h="15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181.253.564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60.332.011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177.915.260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147,1%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202722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14.120.122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452.757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13.995.650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49454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7.803.719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-474.478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7.748.958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836934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99.946.968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16.158.486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97.374.185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829147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99.052.926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15.870.724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96.587.397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116,1%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272515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22.903.066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-2.199.254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22.285.797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517347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1.246.910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465.000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1.166.875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149,2%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992005"/>
                  </a:ext>
                </a:extLst>
              </a:tr>
              <a:tr h="15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362455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-515.468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153.654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623418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47.353.506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10.210.171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47.347.734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127,5%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918617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27.370.648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7.910.275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25.632.685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131,7%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82820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648.220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41.940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540.966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380019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288.439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41.940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287.393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601818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253.573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539558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245.822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245.822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245.822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9340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497746"/>
                  </a:ext>
                </a:extLst>
              </a:tr>
              <a:tr h="28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48.289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48.289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48.289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283033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indemnizaciones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046016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6.427.684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292.555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5.971.949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00651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1.312.903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292.303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1.312.483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128,6%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770099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1.312.903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292.303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1.312.483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128,6%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47636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4.656.198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168847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4.656.198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780332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506071"/>
                  </a:ext>
                </a:extLst>
              </a:tr>
              <a:tr h="147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3.268 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56270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14357F6E-308D-4E0F-BA18-C050DC190C95}"/>
              </a:ext>
            </a:extLst>
          </p:cNvPr>
          <p:cNvSpPr txBox="1">
            <a:spLocks/>
          </p:cNvSpPr>
          <p:nvPr/>
        </p:nvSpPr>
        <p:spPr>
          <a:xfrm>
            <a:off x="549896" y="1686541"/>
            <a:ext cx="7910536" cy="266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0344" y="1118704"/>
            <a:ext cx="79000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66C9831-E0B5-4C99-8735-4C1667A68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932945"/>
              </p:ext>
            </p:extLst>
          </p:nvPr>
        </p:nvGraphicFramePr>
        <p:xfrm>
          <a:off x="560344" y="2060848"/>
          <a:ext cx="7900088" cy="2286000"/>
        </p:xfrm>
        <a:graphic>
          <a:graphicData uri="http://schemas.openxmlformats.org/drawingml/2006/table">
            <a:tbl>
              <a:tblPr/>
              <a:tblGrid>
                <a:gridCol w="751821">
                  <a:extLst>
                    <a:ext uri="{9D8B030D-6E8A-4147-A177-3AD203B41FA5}">
                      <a16:colId xmlns:a16="http://schemas.microsoft.com/office/drawing/2014/main" val="4063234434"/>
                    </a:ext>
                  </a:extLst>
                </a:gridCol>
                <a:gridCol w="268508">
                  <a:extLst>
                    <a:ext uri="{9D8B030D-6E8A-4147-A177-3AD203B41FA5}">
                      <a16:colId xmlns:a16="http://schemas.microsoft.com/office/drawing/2014/main" val="1990582549"/>
                    </a:ext>
                  </a:extLst>
                </a:gridCol>
                <a:gridCol w="277457">
                  <a:extLst>
                    <a:ext uri="{9D8B030D-6E8A-4147-A177-3AD203B41FA5}">
                      <a16:colId xmlns:a16="http://schemas.microsoft.com/office/drawing/2014/main" val="674911723"/>
                    </a:ext>
                  </a:extLst>
                </a:gridCol>
                <a:gridCol w="2139110">
                  <a:extLst>
                    <a:ext uri="{9D8B030D-6E8A-4147-A177-3AD203B41FA5}">
                      <a16:colId xmlns:a16="http://schemas.microsoft.com/office/drawing/2014/main" val="3055039581"/>
                    </a:ext>
                  </a:extLst>
                </a:gridCol>
                <a:gridCol w="763755">
                  <a:extLst>
                    <a:ext uri="{9D8B030D-6E8A-4147-A177-3AD203B41FA5}">
                      <a16:colId xmlns:a16="http://schemas.microsoft.com/office/drawing/2014/main" val="548463963"/>
                    </a:ext>
                  </a:extLst>
                </a:gridCol>
                <a:gridCol w="763755">
                  <a:extLst>
                    <a:ext uri="{9D8B030D-6E8A-4147-A177-3AD203B41FA5}">
                      <a16:colId xmlns:a16="http://schemas.microsoft.com/office/drawing/2014/main" val="2213696882"/>
                    </a:ext>
                  </a:extLst>
                </a:gridCol>
                <a:gridCol w="763755">
                  <a:extLst>
                    <a:ext uri="{9D8B030D-6E8A-4147-A177-3AD203B41FA5}">
                      <a16:colId xmlns:a16="http://schemas.microsoft.com/office/drawing/2014/main" val="1473442189"/>
                    </a:ext>
                  </a:extLst>
                </a:gridCol>
                <a:gridCol w="739887">
                  <a:extLst>
                    <a:ext uri="{9D8B030D-6E8A-4147-A177-3AD203B41FA5}">
                      <a16:colId xmlns:a16="http://schemas.microsoft.com/office/drawing/2014/main" val="1860038397"/>
                    </a:ext>
                  </a:extLst>
                </a:gridCol>
                <a:gridCol w="716020">
                  <a:extLst>
                    <a:ext uri="{9D8B030D-6E8A-4147-A177-3AD203B41FA5}">
                      <a16:colId xmlns:a16="http://schemas.microsoft.com/office/drawing/2014/main" val="1039216765"/>
                    </a:ext>
                  </a:extLst>
                </a:gridCol>
                <a:gridCol w="716020">
                  <a:extLst>
                    <a:ext uri="{9D8B030D-6E8A-4147-A177-3AD203B41FA5}">
                      <a16:colId xmlns:a16="http://schemas.microsoft.com/office/drawing/2014/main" val="3062332955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406247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508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5273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176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322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082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295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4095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273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47.571.962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38.990.620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3073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47.571.962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38.990.620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6065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4.796.960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4542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4.796.960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3699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93987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87F29895-351F-47AF-B6CC-81531151EA23}"/>
              </a:ext>
            </a:extLst>
          </p:cNvPr>
          <p:cNvSpPr txBox="1">
            <a:spLocks/>
          </p:cNvSpPr>
          <p:nvPr/>
        </p:nvSpPr>
        <p:spPr>
          <a:xfrm>
            <a:off x="549896" y="1759562"/>
            <a:ext cx="7910536" cy="3012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2 de 2</a:t>
            </a:r>
          </a:p>
        </p:txBody>
      </p:sp>
    </p:spTree>
    <p:extLst>
      <p:ext uri="{BB962C8B-B14F-4D97-AF65-F5344CB8AC3E}">
        <p14:creationId xmlns:p14="http://schemas.microsoft.com/office/powerpoint/2010/main" val="1952065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1104599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695692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39AC493-BA7F-47B8-8193-886FFC65E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542143"/>
              </p:ext>
            </p:extLst>
          </p:nvPr>
        </p:nvGraphicFramePr>
        <p:xfrm>
          <a:off x="503548" y="2003260"/>
          <a:ext cx="8136902" cy="4353090"/>
        </p:xfrm>
        <a:graphic>
          <a:graphicData uri="http://schemas.openxmlformats.org/drawingml/2006/table">
            <a:tbl>
              <a:tblPr/>
              <a:tblGrid>
                <a:gridCol w="700843">
                  <a:extLst>
                    <a:ext uri="{9D8B030D-6E8A-4147-A177-3AD203B41FA5}">
                      <a16:colId xmlns:a16="http://schemas.microsoft.com/office/drawing/2014/main" val="730294686"/>
                    </a:ext>
                  </a:extLst>
                </a:gridCol>
                <a:gridCol w="267270">
                  <a:extLst>
                    <a:ext uri="{9D8B030D-6E8A-4147-A177-3AD203B41FA5}">
                      <a16:colId xmlns:a16="http://schemas.microsoft.com/office/drawing/2014/main" val="1871487139"/>
                    </a:ext>
                  </a:extLst>
                </a:gridCol>
                <a:gridCol w="276179">
                  <a:extLst>
                    <a:ext uri="{9D8B030D-6E8A-4147-A177-3AD203B41FA5}">
                      <a16:colId xmlns:a16="http://schemas.microsoft.com/office/drawing/2014/main" val="966988766"/>
                    </a:ext>
                  </a:extLst>
                </a:gridCol>
                <a:gridCol w="2449980">
                  <a:extLst>
                    <a:ext uri="{9D8B030D-6E8A-4147-A177-3AD203B41FA5}">
                      <a16:colId xmlns:a16="http://schemas.microsoft.com/office/drawing/2014/main" val="1649974014"/>
                    </a:ext>
                  </a:extLst>
                </a:gridCol>
                <a:gridCol w="748358">
                  <a:extLst>
                    <a:ext uri="{9D8B030D-6E8A-4147-A177-3AD203B41FA5}">
                      <a16:colId xmlns:a16="http://schemas.microsoft.com/office/drawing/2014/main" val="650555816"/>
                    </a:ext>
                  </a:extLst>
                </a:gridCol>
                <a:gridCol w="748358">
                  <a:extLst>
                    <a:ext uri="{9D8B030D-6E8A-4147-A177-3AD203B41FA5}">
                      <a16:colId xmlns:a16="http://schemas.microsoft.com/office/drawing/2014/main" val="119415511"/>
                    </a:ext>
                  </a:extLst>
                </a:gridCol>
                <a:gridCol w="760236">
                  <a:extLst>
                    <a:ext uri="{9D8B030D-6E8A-4147-A177-3AD203B41FA5}">
                      <a16:colId xmlns:a16="http://schemas.microsoft.com/office/drawing/2014/main" val="4210878795"/>
                    </a:ext>
                  </a:extLst>
                </a:gridCol>
                <a:gridCol w="760236">
                  <a:extLst>
                    <a:ext uri="{9D8B030D-6E8A-4147-A177-3AD203B41FA5}">
                      <a16:colId xmlns:a16="http://schemas.microsoft.com/office/drawing/2014/main" val="1954518043"/>
                    </a:ext>
                  </a:extLst>
                </a:gridCol>
                <a:gridCol w="712721">
                  <a:extLst>
                    <a:ext uri="{9D8B030D-6E8A-4147-A177-3AD203B41FA5}">
                      <a16:colId xmlns:a16="http://schemas.microsoft.com/office/drawing/2014/main" val="2331406145"/>
                    </a:ext>
                  </a:extLst>
                </a:gridCol>
                <a:gridCol w="712721">
                  <a:extLst>
                    <a:ext uri="{9D8B030D-6E8A-4147-A177-3AD203B41FA5}">
                      <a16:colId xmlns:a16="http://schemas.microsoft.com/office/drawing/2014/main" val="3463214047"/>
                    </a:ext>
                  </a:extLst>
                </a:gridCol>
              </a:tblGrid>
              <a:tr h="1485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90" marR="9290" marT="9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90" marR="9290" marT="9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992090"/>
                  </a:ext>
                </a:extLst>
              </a:tr>
              <a:tr h="4550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18252"/>
                  </a:ext>
                </a:extLst>
              </a:tr>
              <a:tr h="157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1.420.070.424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71.794.843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1.417.003.912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21451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11.186.150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734.304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10.919.808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956152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2.809.073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-312.458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2.791.705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19860"/>
                  </a:ext>
                </a:extLst>
              </a:tr>
              <a:tr h="14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1.207.618.437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16.944.280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1.206.794.974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90308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1.206.768.673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16.419.480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1.205.945.212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76914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1.174.914.855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9.531.920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1.174.286.131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36212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5.994.689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5.920.456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5.951.911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8017,9%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942079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23.721.492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889679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103.610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103.610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103.610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67293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1.766.528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1.618.575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100963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263.494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263.494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263.493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93006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248.426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-76.538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248.425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421418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248.426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-76.538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248.425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65246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601.338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601.338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601.337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028913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435.238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435.238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435.238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002357"/>
                  </a:ext>
                </a:extLst>
              </a:tr>
              <a:tr h="176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142.894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142.894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142.894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208603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indemnizaciones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23.206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23.206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23.205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85645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182.743.658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40.188.550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181.437.512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504441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7.260.330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1.344.187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7.217.329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829619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833.373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79807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3.768.218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350.000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3.737.793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399044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2.646.163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994.187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2.646.163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160,2%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582435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19.498.932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-1.050.000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18.780.583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03222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16.799.640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-1.500.000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16.081.292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690720"/>
                  </a:ext>
                </a:extLst>
              </a:tr>
              <a:tr h="14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0" marR="9290" marT="92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2.699.292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450.000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2.699.291 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0" marR="9290" marT="92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711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3655" y="112450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655" y="1787486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EB0546-2D70-4B71-AFE5-E4A393D06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9074"/>
              </p:ext>
            </p:extLst>
          </p:nvPr>
        </p:nvGraphicFramePr>
        <p:xfrm>
          <a:off x="463656" y="2124864"/>
          <a:ext cx="8086351" cy="4035015"/>
        </p:xfrm>
        <a:graphic>
          <a:graphicData uri="http://schemas.openxmlformats.org/drawingml/2006/table">
            <a:tbl>
              <a:tblPr/>
              <a:tblGrid>
                <a:gridCol w="696489">
                  <a:extLst>
                    <a:ext uri="{9D8B030D-6E8A-4147-A177-3AD203B41FA5}">
                      <a16:colId xmlns:a16="http://schemas.microsoft.com/office/drawing/2014/main" val="2315388101"/>
                    </a:ext>
                  </a:extLst>
                </a:gridCol>
                <a:gridCol w="265610">
                  <a:extLst>
                    <a:ext uri="{9D8B030D-6E8A-4147-A177-3AD203B41FA5}">
                      <a16:colId xmlns:a16="http://schemas.microsoft.com/office/drawing/2014/main" val="4115951603"/>
                    </a:ext>
                  </a:extLst>
                </a:gridCol>
                <a:gridCol w="274463">
                  <a:extLst>
                    <a:ext uri="{9D8B030D-6E8A-4147-A177-3AD203B41FA5}">
                      <a16:colId xmlns:a16="http://schemas.microsoft.com/office/drawing/2014/main" val="4200092898"/>
                    </a:ext>
                  </a:extLst>
                </a:gridCol>
                <a:gridCol w="2434759">
                  <a:extLst>
                    <a:ext uri="{9D8B030D-6E8A-4147-A177-3AD203B41FA5}">
                      <a16:colId xmlns:a16="http://schemas.microsoft.com/office/drawing/2014/main" val="858059206"/>
                    </a:ext>
                  </a:extLst>
                </a:gridCol>
                <a:gridCol w="743708">
                  <a:extLst>
                    <a:ext uri="{9D8B030D-6E8A-4147-A177-3AD203B41FA5}">
                      <a16:colId xmlns:a16="http://schemas.microsoft.com/office/drawing/2014/main" val="1119591888"/>
                    </a:ext>
                  </a:extLst>
                </a:gridCol>
                <a:gridCol w="743708">
                  <a:extLst>
                    <a:ext uri="{9D8B030D-6E8A-4147-A177-3AD203B41FA5}">
                      <a16:colId xmlns:a16="http://schemas.microsoft.com/office/drawing/2014/main" val="3187579971"/>
                    </a:ext>
                  </a:extLst>
                </a:gridCol>
                <a:gridCol w="755513">
                  <a:extLst>
                    <a:ext uri="{9D8B030D-6E8A-4147-A177-3AD203B41FA5}">
                      <a16:colId xmlns:a16="http://schemas.microsoft.com/office/drawing/2014/main" val="3691393378"/>
                    </a:ext>
                  </a:extLst>
                </a:gridCol>
                <a:gridCol w="755513">
                  <a:extLst>
                    <a:ext uri="{9D8B030D-6E8A-4147-A177-3AD203B41FA5}">
                      <a16:colId xmlns:a16="http://schemas.microsoft.com/office/drawing/2014/main" val="453494237"/>
                    </a:ext>
                  </a:extLst>
                </a:gridCol>
                <a:gridCol w="708294">
                  <a:extLst>
                    <a:ext uri="{9D8B030D-6E8A-4147-A177-3AD203B41FA5}">
                      <a16:colId xmlns:a16="http://schemas.microsoft.com/office/drawing/2014/main" val="3874096200"/>
                    </a:ext>
                  </a:extLst>
                </a:gridCol>
                <a:gridCol w="708294">
                  <a:extLst>
                    <a:ext uri="{9D8B030D-6E8A-4147-A177-3AD203B41FA5}">
                      <a16:colId xmlns:a16="http://schemas.microsoft.com/office/drawing/2014/main" val="3656740216"/>
                    </a:ext>
                  </a:extLst>
                </a:gridCol>
              </a:tblGrid>
              <a:tr h="1494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067570"/>
                  </a:ext>
                </a:extLst>
              </a:tr>
              <a:tr h="4483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819611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155.981.492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39.895.000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155.436.696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004705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3.177.981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3.139.931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009311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291.579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471050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1.993.005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1.933.960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05607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3.836.581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1178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35.883.527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35.711.197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220848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4.856.213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4.817.669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772054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66.810.781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66.810.779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165805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 Fondo Desahucio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893210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204482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168530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057220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903139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399.311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923449"/>
                  </a:ext>
                </a:extLst>
              </a:tr>
              <a:tr h="29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399.311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326874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416.492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571104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416.492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79253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782.331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74284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782.331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1729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516370,5%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16941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516370,5%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298334"/>
                  </a:ext>
                </a:extLst>
              </a:tr>
              <a:tr h="14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65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4523" y="1124744"/>
            <a:ext cx="7865909" cy="59526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577" y="179687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8ADC4F8-D686-43FE-B632-614C9A8D0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734454"/>
              </p:ext>
            </p:extLst>
          </p:nvPr>
        </p:nvGraphicFramePr>
        <p:xfrm>
          <a:off x="586577" y="2120145"/>
          <a:ext cx="7873852" cy="2927139"/>
        </p:xfrm>
        <a:graphic>
          <a:graphicData uri="http://schemas.openxmlformats.org/drawingml/2006/table">
            <a:tbl>
              <a:tblPr/>
              <a:tblGrid>
                <a:gridCol w="731884">
                  <a:extLst>
                    <a:ext uri="{9D8B030D-6E8A-4147-A177-3AD203B41FA5}">
                      <a16:colId xmlns:a16="http://schemas.microsoft.com/office/drawing/2014/main" val="455074575"/>
                    </a:ext>
                  </a:extLst>
                </a:gridCol>
                <a:gridCol w="283605">
                  <a:extLst>
                    <a:ext uri="{9D8B030D-6E8A-4147-A177-3AD203B41FA5}">
                      <a16:colId xmlns:a16="http://schemas.microsoft.com/office/drawing/2014/main" val="1672936019"/>
                    </a:ext>
                  </a:extLst>
                </a:gridCol>
                <a:gridCol w="283605">
                  <a:extLst>
                    <a:ext uri="{9D8B030D-6E8A-4147-A177-3AD203B41FA5}">
                      <a16:colId xmlns:a16="http://schemas.microsoft.com/office/drawing/2014/main" val="37786686"/>
                    </a:ext>
                  </a:extLst>
                </a:gridCol>
                <a:gridCol w="2183454">
                  <a:extLst>
                    <a:ext uri="{9D8B030D-6E8A-4147-A177-3AD203B41FA5}">
                      <a16:colId xmlns:a16="http://schemas.microsoft.com/office/drawing/2014/main" val="882417767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1768543345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4112464166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1225580618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2238382702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1206459260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1133158007"/>
                    </a:ext>
                  </a:extLst>
                </a:gridCol>
              </a:tblGrid>
              <a:tr h="1530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991558"/>
                  </a:ext>
                </a:extLst>
              </a:tr>
              <a:tr h="468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67500"/>
                  </a:ext>
                </a:extLst>
              </a:tr>
              <a:tr h="16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22.644.937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18.568.550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099460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947418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5.656.818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404356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5.656.818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173579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5.656.818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624197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656155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91511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681344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722429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442588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11.730.054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756075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11.730.054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341349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296183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375942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5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119471"/>
            <a:ext cx="799288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654259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5540C84-7203-4535-ACE4-679EA14A74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201981"/>
              </p:ext>
            </p:extLst>
          </p:nvPr>
        </p:nvGraphicFramePr>
        <p:xfrm>
          <a:off x="539552" y="1956871"/>
          <a:ext cx="7992888" cy="4357746"/>
        </p:xfrm>
        <a:graphic>
          <a:graphicData uri="http://schemas.openxmlformats.org/drawingml/2006/table">
            <a:tbl>
              <a:tblPr/>
              <a:tblGrid>
                <a:gridCol w="727177">
                  <a:extLst>
                    <a:ext uri="{9D8B030D-6E8A-4147-A177-3AD203B41FA5}">
                      <a16:colId xmlns:a16="http://schemas.microsoft.com/office/drawing/2014/main" val="4187750573"/>
                    </a:ext>
                  </a:extLst>
                </a:gridCol>
                <a:gridCol w="278752">
                  <a:extLst>
                    <a:ext uri="{9D8B030D-6E8A-4147-A177-3AD203B41FA5}">
                      <a16:colId xmlns:a16="http://schemas.microsoft.com/office/drawing/2014/main" val="1645446812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2099128906"/>
                    </a:ext>
                  </a:extLst>
                </a:gridCol>
                <a:gridCol w="2027007">
                  <a:extLst>
                    <a:ext uri="{9D8B030D-6E8A-4147-A177-3AD203B41FA5}">
                      <a16:colId xmlns:a16="http://schemas.microsoft.com/office/drawing/2014/main" val="1631737335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717687728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266546800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195021499"/>
                    </a:ext>
                  </a:extLst>
                </a:gridCol>
                <a:gridCol w="739296">
                  <a:extLst>
                    <a:ext uri="{9D8B030D-6E8A-4147-A177-3AD203B41FA5}">
                      <a16:colId xmlns:a16="http://schemas.microsoft.com/office/drawing/2014/main" val="1127222367"/>
                    </a:ext>
                  </a:extLst>
                </a:gridCol>
                <a:gridCol w="739296">
                  <a:extLst>
                    <a:ext uri="{9D8B030D-6E8A-4147-A177-3AD203B41FA5}">
                      <a16:colId xmlns:a16="http://schemas.microsoft.com/office/drawing/2014/main" val="1010578608"/>
                    </a:ext>
                  </a:extLst>
                </a:gridCol>
                <a:gridCol w="727177">
                  <a:extLst>
                    <a:ext uri="{9D8B030D-6E8A-4147-A177-3AD203B41FA5}">
                      <a16:colId xmlns:a16="http://schemas.microsoft.com/office/drawing/2014/main" val="4190519122"/>
                    </a:ext>
                  </a:extLst>
                </a:gridCol>
              </a:tblGrid>
              <a:tr h="1319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44" marR="8244" marT="8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44" marR="8244" marT="8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191015"/>
                  </a:ext>
                </a:extLst>
              </a:tr>
              <a:tr h="4039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10361"/>
                  </a:ext>
                </a:extLst>
              </a:tr>
              <a:tr h="1401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1.024.083.530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33.472.333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1.018.553.057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26600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5.802.948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349.519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5.691.104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259346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2.761.443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2.749.003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51250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869.938.495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21.346.048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869.482.945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167824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824.323.954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17.079.031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820.915.881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381312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801.583.798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4.865.478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803.359.834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46791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9.845.959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8.954.053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4.897.742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549,1%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457384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7.416.958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-349.719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7.143.393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411015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152.682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474131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1.479.250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1.416.361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505363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3.814.189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3.429.719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3.918.147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1019,1%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76850"/>
                  </a:ext>
                </a:extLst>
              </a:tr>
              <a:tr h="24568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086515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318.832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-20.751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250.294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388149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318.832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-20.751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250.294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459754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45.295.709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4.287.768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48.316.770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483631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009189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45.264.635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4.256.694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48.285.699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242768"/>
                  </a:ext>
                </a:extLst>
              </a:tr>
              <a:tr h="2638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959209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72.339.378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4.510.639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72.101.523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851457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72.339.378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4.510.639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72.101.523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87099"/>
                  </a:ext>
                </a:extLst>
              </a:tr>
              <a:tr h="2638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700850"/>
                  </a:ext>
                </a:extLst>
              </a:tr>
              <a:tr h="131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853920"/>
                  </a:ext>
                </a:extLst>
              </a:tr>
              <a:tr h="2638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593.280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-101.942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593.280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473357"/>
                  </a:ext>
                </a:extLst>
              </a:tr>
              <a:tr h="2638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8244" marR="8244" marT="824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742.787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560.168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741.940 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406,3%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44" marR="8244" marT="82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71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3" y="1134528"/>
            <a:ext cx="80999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1909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3977AAD-DC57-4380-A832-8EC596257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030507"/>
              </p:ext>
            </p:extLst>
          </p:nvPr>
        </p:nvGraphicFramePr>
        <p:xfrm>
          <a:off x="467543" y="2030299"/>
          <a:ext cx="8099972" cy="4202968"/>
        </p:xfrm>
        <a:graphic>
          <a:graphicData uri="http://schemas.openxmlformats.org/drawingml/2006/table">
            <a:tbl>
              <a:tblPr/>
              <a:tblGrid>
                <a:gridCol w="736919">
                  <a:extLst>
                    <a:ext uri="{9D8B030D-6E8A-4147-A177-3AD203B41FA5}">
                      <a16:colId xmlns:a16="http://schemas.microsoft.com/office/drawing/2014/main" val="3269895677"/>
                    </a:ext>
                  </a:extLst>
                </a:gridCol>
                <a:gridCol w="282486">
                  <a:extLst>
                    <a:ext uri="{9D8B030D-6E8A-4147-A177-3AD203B41FA5}">
                      <a16:colId xmlns:a16="http://schemas.microsoft.com/office/drawing/2014/main" val="698855544"/>
                    </a:ext>
                  </a:extLst>
                </a:gridCol>
                <a:gridCol w="285556">
                  <a:extLst>
                    <a:ext uri="{9D8B030D-6E8A-4147-A177-3AD203B41FA5}">
                      <a16:colId xmlns:a16="http://schemas.microsoft.com/office/drawing/2014/main" val="3332162456"/>
                    </a:ext>
                  </a:extLst>
                </a:gridCol>
                <a:gridCol w="2054163">
                  <a:extLst>
                    <a:ext uri="{9D8B030D-6E8A-4147-A177-3AD203B41FA5}">
                      <a16:colId xmlns:a16="http://schemas.microsoft.com/office/drawing/2014/main" val="3050786334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3172647065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386352710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4078980536"/>
                    </a:ext>
                  </a:extLst>
                </a:gridCol>
                <a:gridCol w="749202">
                  <a:extLst>
                    <a:ext uri="{9D8B030D-6E8A-4147-A177-3AD203B41FA5}">
                      <a16:colId xmlns:a16="http://schemas.microsoft.com/office/drawing/2014/main" val="3599127836"/>
                    </a:ext>
                  </a:extLst>
                </a:gridCol>
                <a:gridCol w="749202">
                  <a:extLst>
                    <a:ext uri="{9D8B030D-6E8A-4147-A177-3AD203B41FA5}">
                      <a16:colId xmlns:a16="http://schemas.microsoft.com/office/drawing/2014/main" val="590556640"/>
                    </a:ext>
                  </a:extLst>
                </a:gridCol>
                <a:gridCol w="736919">
                  <a:extLst>
                    <a:ext uri="{9D8B030D-6E8A-4147-A177-3AD203B41FA5}">
                      <a16:colId xmlns:a16="http://schemas.microsoft.com/office/drawing/2014/main" val="732706268"/>
                    </a:ext>
                  </a:extLst>
                </a:gridCol>
              </a:tblGrid>
              <a:tr h="1487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58" marR="9358" marT="9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58" marR="9358" marT="9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006653"/>
                  </a:ext>
                </a:extLst>
              </a:tr>
              <a:tr h="2974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397773"/>
                  </a:ext>
                </a:extLst>
              </a:tr>
              <a:tr h="148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9.075.552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141.601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9.075.437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76765"/>
                  </a:ext>
                </a:extLst>
              </a:tr>
              <a:tr h="148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11.627.809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831.878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11.598.738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059554"/>
                  </a:ext>
                </a:extLst>
              </a:tr>
              <a:tr h="29749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25.522.671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1.599.416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25.359.311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871383"/>
                  </a:ext>
                </a:extLst>
              </a:tr>
              <a:tr h="16110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16.216.897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1.564.023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16.211.632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153504"/>
                  </a:ext>
                </a:extLst>
              </a:tr>
              <a:tr h="28819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685.135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427073"/>
                  </a:ext>
                </a:extLst>
              </a:tr>
              <a:tr h="1455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1.231.139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-84.505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1.202.134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830620"/>
                  </a:ext>
                </a:extLst>
              </a:tr>
              <a:tr h="1859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1.490.995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1.490.995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1.490.085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620410"/>
                  </a:ext>
                </a:extLst>
              </a:tr>
              <a:tr h="29749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1.490.995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1.490.995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1.490.085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723900"/>
                  </a:ext>
                </a:extLst>
              </a:tr>
              <a:tr h="29749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288.626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981419"/>
                  </a:ext>
                </a:extLst>
              </a:tr>
              <a:tr h="1673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19.461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95902"/>
                  </a:ext>
                </a:extLst>
              </a:tr>
              <a:tr h="1766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269.165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622831"/>
                  </a:ext>
                </a:extLst>
              </a:tr>
              <a:tr h="2045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-4.274.040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16960"/>
                  </a:ext>
                </a:extLst>
              </a:tr>
              <a:tr h="195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-4.274.040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04552"/>
                  </a:ext>
                </a:extLst>
              </a:tr>
              <a:tr h="15804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68.533.075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7.293.829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64.047.956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717959"/>
                  </a:ext>
                </a:extLst>
              </a:tr>
              <a:tr h="195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699673"/>
                  </a:ext>
                </a:extLst>
              </a:tr>
              <a:tr h="195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68.526.072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7.293.829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64.047.956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505940"/>
                  </a:ext>
                </a:extLst>
              </a:tr>
              <a:tr h="148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2.857.368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2.765.343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2.701.815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2936,0%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5341"/>
                  </a:ext>
                </a:extLst>
              </a:tr>
              <a:tr h="1673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2.857.368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2.765.343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2.701.815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2936,0%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67668"/>
                  </a:ext>
                </a:extLst>
              </a:tr>
              <a:tr h="1766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58" marR="9358" marT="935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58" marR="9358" marT="93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78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06268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752412"/>
              </p:ext>
            </p:extLst>
          </p:nvPr>
        </p:nvGraphicFramePr>
        <p:xfrm>
          <a:off x="543000" y="1886152"/>
          <a:ext cx="7773416" cy="447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9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008" y="122125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407223"/>
              </p:ext>
            </p:extLst>
          </p:nvPr>
        </p:nvGraphicFramePr>
        <p:xfrm>
          <a:off x="559008" y="2132856"/>
          <a:ext cx="7704856" cy="403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1" y="1124928"/>
            <a:ext cx="79208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0" y="1740402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B9700DC-4A4B-4071-8371-6C2BECB00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774194"/>
              </p:ext>
            </p:extLst>
          </p:nvPr>
        </p:nvGraphicFramePr>
        <p:xfrm>
          <a:off x="539549" y="2119204"/>
          <a:ext cx="7920879" cy="2929739"/>
        </p:xfrm>
        <a:graphic>
          <a:graphicData uri="http://schemas.openxmlformats.org/drawingml/2006/table">
            <a:tbl>
              <a:tblPr/>
              <a:tblGrid>
                <a:gridCol w="786380">
                  <a:extLst>
                    <a:ext uri="{9D8B030D-6E8A-4147-A177-3AD203B41FA5}">
                      <a16:colId xmlns:a16="http://schemas.microsoft.com/office/drawing/2014/main" val="1975918236"/>
                    </a:ext>
                  </a:extLst>
                </a:gridCol>
                <a:gridCol w="2435243">
                  <a:extLst>
                    <a:ext uri="{9D8B030D-6E8A-4147-A177-3AD203B41FA5}">
                      <a16:colId xmlns:a16="http://schemas.microsoft.com/office/drawing/2014/main" val="1009197139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1709374319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3010790116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623041732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1272281095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845210408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3833841974"/>
                    </a:ext>
                  </a:extLst>
                </a:gridCol>
              </a:tblGrid>
              <a:tr h="17183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671425"/>
                  </a:ext>
                </a:extLst>
              </a:tr>
              <a:tr h="52623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073415"/>
                  </a:ext>
                </a:extLst>
              </a:tr>
              <a:tr h="320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27.384.518.002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16.860.924.846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26.661.396.204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611046"/>
                  </a:ext>
                </a:extLst>
              </a:tr>
              <a:tr h="17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219.340.970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14.107.729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216.526.187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85442"/>
                  </a:ext>
                </a:extLst>
              </a:tr>
              <a:tr h="17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134.304.999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17.948.657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131.817.561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67655"/>
                  </a:ext>
                </a:extLst>
              </a:tr>
              <a:tr h="17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7.144.307.565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315.904.404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7.147.915.876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074851"/>
                  </a:ext>
                </a:extLst>
              </a:tr>
              <a:tr h="17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18.987.716.402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17.499.009.033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18.922.283.556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926"/>
                  </a:ext>
                </a:extLst>
              </a:tr>
              <a:tr h="182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8.088.195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7.934.149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387464"/>
                  </a:ext>
                </a:extLst>
              </a:tr>
              <a:tr h="182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646801"/>
                  </a:ext>
                </a:extLst>
              </a:tr>
              <a:tr h="17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4.687.683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762797"/>
                  </a:ext>
                </a:extLst>
              </a:tr>
              <a:tr h="17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734.564.796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-1.031.182.112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107.526.491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5476"/>
                  </a:ext>
                </a:extLst>
              </a:tr>
              <a:tr h="17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111.116.697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6.771.345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92.141.164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583999"/>
                  </a:ext>
                </a:extLst>
              </a:tr>
              <a:tr h="17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28.997.351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27.791.038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29.428.266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81099"/>
                  </a:ext>
                </a:extLst>
              </a:tr>
              <a:tr h="17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55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5615" y="1136800"/>
            <a:ext cx="78329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5614" y="1765377"/>
            <a:ext cx="7832949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8400D8-E27D-4A2F-895E-F2F516C8A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088241"/>
              </p:ext>
            </p:extLst>
          </p:nvPr>
        </p:nvGraphicFramePr>
        <p:xfrm>
          <a:off x="589689" y="2141261"/>
          <a:ext cx="7832949" cy="3238500"/>
        </p:xfrm>
        <a:graphic>
          <a:graphicData uri="http://schemas.openxmlformats.org/drawingml/2006/table">
            <a:tbl>
              <a:tblPr/>
              <a:tblGrid>
                <a:gridCol w="295716">
                  <a:extLst>
                    <a:ext uri="{9D8B030D-6E8A-4147-A177-3AD203B41FA5}">
                      <a16:colId xmlns:a16="http://schemas.microsoft.com/office/drawing/2014/main" val="3609081430"/>
                    </a:ext>
                  </a:extLst>
                </a:gridCol>
                <a:gridCol w="380206">
                  <a:extLst>
                    <a:ext uri="{9D8B030D-6E8A-4147-A177-3AD203B41FA5}">
                      <a16:colId xmlns:a16="http://schemas.microsoft.com/office/drawing/2014/main" val="3098471962"/>
                    </a:ext>
                  </a:extLst>
                </a:gridCol>
                <a:gridCol w="2143940">
                  <a:extLst>
                    <a:ext uri="{9D8B030D-6E8A-4147-A177-3AD203B41FA5}">
                      <a16:colId xmlns:a16="http://schemas.microsoft.com/office/drawing/2014/main" val="2147309176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1596062793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2605595991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1907830347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2138872570"/>
                    </a:ext>
                  </a:extLst>
                </a:gridCol>
                <a:gridCol w="718167">
                  <a:extLst>
                    <a:ext uri="{9D8B030D-6E8A-4147-A177-3AD203B41FA5}">
                      <a16:colId xmlns:a16="http://schemas.microsoft.com/office/drawing/2014/main" val="2979687305"/>
                    </a:ext>
                  </a:extLst>
                </a:gridCol>
                <a:gridCol w="774494">
                  <a:extLst>
                    <a:ext uri="{9D8B030D-6E8A-4147-A177-3AD203B41FA5}">
                      <a16:colId xmlns:a16="http://schemas.microsoft.com/office/drawing/2014/main" val="332591591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837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126.660.508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93.912.002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118.775.089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4616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13.946.260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13.531.535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4225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112.714.248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92.581.013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105.243.554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1364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76.108.174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76.175.448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971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6.852.872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6.443.848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6865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44.231.140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28.085.456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008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796.323.517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-1.073.695.866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163.386.303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0680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16.056.034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15.942.501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5334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18.595.396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18.109.114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97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6.496.973.672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490.189.794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6.494.882.262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09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181.253.564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60.332.011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177.915.260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3811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1.442.715.361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71.793.842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1.435.572.462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41047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1.420.070.424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71.794.843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1.417.003.912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1287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22.644.937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18.568.550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7366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1.024.083.530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33.472.333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1.018.553.057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6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562" y="1111276"/>
            <a:ext cx="79908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314" y="1701262"/>
            <a:ext cx="7969124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9EB5350-28DA-46B5-93F4-1417AD4D8E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3904"/>
              </p:ext>
            </p:extLst>
          </p:nvPr>
        </p:nvGraphicFramePr>
        <p:xfrm>
          <a:off x="541562" y="2038154"/>
          <a:ext cx="7969121" cy="4216773"/>
        </p:xfrm>
        <a:graphic>
          <a:graphicData uri="http://schemas.openxmlformats.org/drawingml/2006/table">
            <a:tbl>
              <a:tblPr/>
              <a:tblGrid>
                <a:gridCol w="716057">
                  <a:extLst>
                    <a:ext uri="{9D8B030D-6E8A-4147-A177-3AD203B41FA5}">
                      <a16:colId xmlns:a16="http://schemas.microsoft.com/office/drawing/2014/main" val="3896253569"/>
                    </a:ext>
                  </a:extLst>
                </a:gridCol>
                <a:gridCol w="268522">
                  <a:extLst>
                    <a:ext uri="{9D8B030D-6E8A-4147-A177-3AD203B41FA5}">
                      <a16:colId xmlns:a16="http://schemas.microsoft.com/office/drawing/2014/main" val="51091831"/>
                    </a:ext>
                  </a:extLst>
                </a:gridCol>
                <a:gridCol w="277473">
                  <a:extLst>
                    <a:ext uri="{9D8B030D-6E8A-4147-A177-3AD203B41FA5}">
                      <a16:colId xmlns:a16="http://schemas.microsoft.com/office/drawing/2014/main" val="1501152054"/>
                    </a:ext>
                  </a:extLst>
                </a:gridCol>
                <a:gridCol w="2410727">
                  <a:extLst>
                    <a:ext uri="{9D8B030D-6E8A-4147-A177-3AD203B41FA5}">
                      <a16:colId xmlns:a16="http://schemas.microsoft.com/office/drawing/2014/main" val="3908160252"/>
                    </a:ext>
                  </a:extLst>
                </a:gridCol>
                <a:gridCol w="716057">
                  <a:extLst>
                    <a:ext uri="{9D8B030D-6E8A-4147-A177-3AD203B41FA5}">
                      <a16:colId xmlns:a16="http://schemas.microsoft.com/office/drawing/2014/main" val="1759900842"/>
                    </a:ext>
                  </a:extLst>
                </a:gridCol>
                <a:gridCol w="716057">
                  <a:extLst>
                    <a:ext uri="{9D8B030D-6E8A-4147-A177-3AD203B41FA5}">
                      <a16:colId xmlns:a16="http://schemas.microsoft.com/office/drawing/2014/main" val="380916926"/>
                    </a:ext>
                  </a:extLst>
                </a:gridCol>
                <a:gridCol w="716057">
                  <a:extLst>
                    <a:ext uri="{9D8B030D-6E8A-4147-A177-3AD203B41FA5}">
                      <a16:colId xmlns:a16="http://schemas.microsoft.com/office/drawing/2014/main" val="1466585632"/>
                    </a:ext>
                  </a:extLst>
                </a:gridCol>
                <a:gridCol w="716057">
                  <a:extLst>
                    <a:ext uri="{9D8B030D-6E8A-4147-A177-3AD203B41FA5}">
                      <a16:colId xmlns:a16="http://schemas.microsoft.com/office/drawing/2014/main" val="2082005641"/>
                    </a:ext>
                  </a:extLst>
                </a:gridCol>
                <a:gridCol w="716057">
                  <a:extLst>
                    <a:ext uri="{9D8B030D-6E8A-4147-A177-3AD203B41FA5}">
                      <a16:colId xmlns:a16="http://schemas.microsoft.com/office/drawing/2014/main" val="412073"/>
                    </a:ext>
                  </a:extLst>
                </a:gridCol>
                <a:gridCol w="716057">
                  <a:extLst>
                    <a:ext uri="{9D8B030D-6E8A-4147-A177-3AD203B41FA5}">
                      <a16:colId xmlns:a16="http://schemas.microsoft.com/office/drawing/2014/main" val="3094788058"/>
                    </a:ext>
                  </a:extLst>
                </a:gridCol>
              </a:tblGrid>
              <a:tr h="1328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025459"/>
                  </a:ext>
                </a:extLst>
              </a:tr>
              <a:tr h="4068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646337"/>
                  </a:ext>
                </a:extLst>
              </a:tr>
              <a:tr h="141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13.946.260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1.330.989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13.531.535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943169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6.675.990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443.772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6.360.394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098500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1.582.118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-39.324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1.552.950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424890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09376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446027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993487"/>
                  </a:ext>
                </a:extLst>
              </a:tr>
              <a:tr h="215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40.910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40.910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40.910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362014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4.193.348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758321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1.045.760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613817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53424"/>
                  </a:ext>
                </a:extLst>
              </a:tr>
              <a:tr h="265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789.003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34323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158762"/>
                  </a:ext>
                </a:extLst>
              </a:tr>
              <a:tr h="265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805604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526654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03256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17120,1%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4464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909367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254611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418.577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413883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50.573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085753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182415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238.124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464956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913344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15658"/>
                  </a:ext>
                </a:extLst>
              </a:tr>
              <a:tr h="132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135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7" y="1115133"/>
            <a:ext cx="804197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6" y="175894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CEDEDF1-030D-4E5C-840E-49FD00FB1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133585"/>
              </p:ext>
            </p:extLst>
          </p:nvPr>
        </p:nvGraphicFramePr>
        <p:xfrm>
          <a:off x="512666" y="2093278"/>
          <a:ext cx="8037379" cy="4134630"/>
        </p:xfrm>
        <a:graphic>
          <a:graphicData uri="http://schemas.openxmlformats.org/drawingml/2006/table">
            <a:tbl>
              <a:tblPr/>
              <a:tblGrid>
                <a:gridCol w="600710">
                  <a:extLst>
                    <a:ext uri="{9D8B030D-6E8A-4147-A177-3AD203B41FA5}">
                      <a16:colId xmlns:a16="http://schemas.microsoft.com/office/drawing/2014/main" val="202623276"/>
                    </a:ext>
                  </a:extLst>
                </a:gridCol>
                <a:gridCol w="259923">
                  <a:extLst>
                    <a:ext uri="{9D8B030D-6E8A-4147-A177-3AD203B41FA5}">
                      <a16:colId xmlns:a16="http://schemas.microsoft.com/office/drawing/2014/main" val="1716377941"/>
                    </a:ext>
                  </a:extLst>
                </a:gridCol>
                <a:gridCol w="268586">
                  <a:extLst>
                    <a:ext uri="{9D8B030D-6E8A-4147-A177-3AD203B41FA5}">
                      <a16:colId xmlns:a16="http://schemas.microsoft.com/office/drawing/2014/main" val="619778683"/>
                    </a:ext>
                  </a:extLst>
                </a:gridCol>
                <a:gridCol w="2576120">
                  <a:extLst>
                    <a:ext uri="{9D8B030D-6E8A-4147-A177-3AD203B41FA5}">
                      <a16:colId xmlns:a16="http://schemas.microsoft.com/office/drawing/2014/main" val="1762158634"/>
                    </a:ext>
                  </a:extLst>
                </a:gridCol>
                <a:gridCol w="739335">
                  <a:extLst>
                    <a:ext uri="{9D8B030D-6E8A-4147-A177-3AD203B41FA5}">
                      <a16:colId xmlns:a16="http://schemas.microsoft.com/office/drawing/2014/main" val="758694555"/>
                    </a:ext>
                  </a:extLst>
                </a:gridCol>
                <a:gridCol w="739335">
                  <a:extLst>
                    <a:ext uri="{9D8B030D-6E8A-4147-A177-3AD203B41FA5}">
                      <a16:colId xmlns:a16="http://schemas.microsoft.com/office/drawing/2014/main" val="3048792779"/>
                    </a:ext>
                  </a:extLst>
                </a:gridCol>
                <a:gridCol w="739335">
                  <a:extLst>
                    <a:ext uri="{9D8B030D-6E8A-4147-A177-3AD203B41FA5}">
                      <a16:colId xmlns:a16="http://schemas.microsoft.com/office/drawing/2014/main" val="647973415"/>
                    </a:ext>
                  </a:extLst>
                </a:gridCol>
                <a:gridCol w="727783">
                  <a:extLst>
                    <a:ext uri="{9D8B030D-6E8A-4147-A177-3AD203B41FA5}">
                      <a16:colId xmlns:a16="http://schemas.microsoft.com/office/drawing/2014/main" val="3366652007"/>
                    </a:ext>
                  </a:extLst>
                </a:gridCol>
                <a:gridCol w="693126">
                  <a:extLst>
                    <a:ext uri="{9D8B030D-6E8A-4147-A177-3AD203B41FA5}">
                      <a16:colId xmlns:a16="http://schemas.microsoft.com/office/drawing/2014/main" val="2376002945"/>
                    </a:ext>
                  </a:extLst>
                </a:gridCol>
                <a:gridCol w="693126">
                  <a:extLst>
                    <a:ext uri="{9D8B030D-6E8A-4147-A177-3AD203B41FA5}">
                      <a16:colId xmlns:a16="http://schemas.microsoft.com/office/drawing/2014/main" val="2422775295"/>
                    </a:ext>
                  </a:extLst>
                </a:gridCol>
              </a:tblGrid>
              <a:tr h="147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91681"/>
                  </a:ext>
                </a:extLst>
              </a:tr>
              <a:tr h="4528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373741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112.714.248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92.581.013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105.243.554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77012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213.869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82617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-21.707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96119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110.477.819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90.724.856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103.103.053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95454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4.598.947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06383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4.399.183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79272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00791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105.828.954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90.724.856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98.504.106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485532"/>
                  </a:ext>
                </a:extLst>
              </a:tr>
              <a:tr h="27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769892"/>
                  </a:ext>
                </a:extLst>
              </a:tr>
              <a:tr h="27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95721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104.233.805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90.724.856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96.908.966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0451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80855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724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83922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083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52050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30589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60520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0126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46838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788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404" y="1125263"/>
            <a:ext cx="80324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404" y="1757389"/>
            <a:ext cx="8032488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A8DCBD8-1DEA-4BC4-AC34-C869FBBF5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175076"/>
              </p:ext>
            </p:extLst>
          </p:nvPr>
        </p:nvGraphicFramePr>
        <p:xfrm>
          <a:off x="545284" y="2083268"/>
          <a:ext cx="8026753" cy="4079480"/>
        </p:xfrm>
        <a:graphic>
          <a:graphicData uri="http://schemas.openxmlformats.org/drawingml/2006/table">
            <a:tbl>
              <a:tblPr/>
              <a:tblGrid>
                <a:gridCol w="742073">
                  <a:extLst>
                    <a:ext uri="{9D8B030D-6E8A-4147-A177-3AD203B41FA5}">
                      <a16:colId xmlns:a16="http://schemas.microsoft.com/office/drawing/2014/main" val="2021311746"/>
                    </a:ext>
                  </a:extLst>
                </a:gridCol>
                <a:gridCol w="278278">
                  <a:extLst>
                    <a:ext uri="{9D8B030D-6E8A-4147-A177-3AD203B41FA5}">
                      <a16:colId xmlns:a16="http://schemas.microsoft.com/office/drawing/2014/main" val="3543899311"/>
                    </a:ext>
                  </a:extLst>
                </a:gridCol>
                <a:gridCol w="287553">
                  <a:extLst>
                    <a:ext uri="{9D8B030D-6E8A-4147-A177-3AD203B41FA5}">
                      <a16:colId xmlns:a16="http://schemas.microsoft.com/office/drawing/2014/main" val="3371189713"/>
                    </a:ext>
                  </a:extLst>
                </a:gridCol>
                <a:gridCol w="2142734">
                  <a:extLst>
                    <a:ext uri="{9D8B030D-6E8A-4147-A177-3AD203B41FA5}">
                      <a16:colId xmlns:a16="http://schemas.microsoft.com/office/drawing/2014/main" val="1346239765"/>
                    </a:ext>
                  </a:extLst>
                </a:gridCol>
                <a:gridCol w="779176">
                  <a:extLst>
                    <a:ext uri="{9D8B030D-6E8A-4147-A177-3AD203B41FA5}">
                      <a16:colId xmlns:a16="http://schemas.microsoft.com/office/drawing/2014/main" val="3905669333"/>
                    </a:ext>
                  </a:extLst>
                </a:gridCol>
                <a:gridCol w="779176">
                  <a:extLst>
                    <a:ext uri="{9D8B030D-6E8A-4147-A177-3AD203B41FA5}">
                      <a16:colId xmlns:a16="http://schemas.microsoft.com/office/drawing/2014/main" val="3771397298"/>
                    </a:ext>
                  </a:extLst>
                </a:gridCol>
                <a:gridCol w="779176">
                  <a:extLst>
                    <a:ext uri="{9D8B030D-6E8A-4147-A177-3AD203B41FA5}">
                      <a16:colId xmlns:a16="http://schemas.microsoft.com/office/drawing/2014/main" val="3195818636"/>
                    </a:ext>
                  </a:extLst>
                </a:gridCol>
                <a:gridCol w="754441">
                  <a:extLst>
                    <a:ext uri="{9D8B030D-6E8A-4147-A177-3AD203B41FA5}">
                      <a16:colId xmlns:a16="http://schemas.microsoft.com/office/drawing/2014/main" val="116356528"/>
                    </a:ext>
                  </a:extLst>
                </a:gridCol>
                <a:gridCol w="742073">
                  <a:extLst>
                    <a:ext uri="{9D8B030D-6E8A-4147-A177-3AD203B41FA5}">
                      <a16:colId xmlns:a16="http://schemas.microsoft.com/office/drawing/2014/main" val="4252725146"/>
                    </a:ext>
                  </a:extLst>
                </a:gridCol>
                <a:gridCol w="742073">
                  <a:extLst>
                    <a:ext uri="{9D8B030D-6E8A-4147-A177-3AD203B41FA5}">
                      <a16:colId xmlns:a16="http://schemas.microsoft.com/office/drawing/2014/main" val="3304859279"/>
                    </a:ext>
                  </a:extLst>
                </a:gridCol>
              </a:tblGrid>
              <a:tr h="1537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449162"/>
                  </a:ext>
                </a:extLst>
              </a:tr>
              <a:tr h="4707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302173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76.175.448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577762"/>
                  </a:ext>
                </a:extLst>
              </a:tr>
              <a:tr h="153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62.580.299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62.332.156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585254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10.642.713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10.425.686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29554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664339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682819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204107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461559"/>
                  </a:ext>
                </a:extLst>
              </a:tr>
              <a:tr h="286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811803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709053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083028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82133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98418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07531"/>
                  </a:ext>
                </a:extLst>
              </a:tr>
              <a:tr h="286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874830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803043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168252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817435"/>
                  </a:ext>
                </a:extLst>
              </a:tr>
              <a:tr h="163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812882"/>
                  </a:ext>
                </a:extLst>
              </a:tr>
              <a:tr h="18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660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7720</Words>
  <Application>Microsoft Office PowerPoint</Application>
  <PresentationFormat>Presentación en pantalla (4:3)</PresentationFormat>
  <Paragraphs>4616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Arial Black</vt:lpstr>
      <vt:lpstr>Calibri</vt:lpstr>
      <vt:lpstr>1_Tema de Office</vt:lpstr>
      <vt:lpstr>EJECUCIÓN ACUMULADA DE GASTOS PRESUPUESTARIOS AL MES DE DICIEMBRE DE 2021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DICIEMBRE DE 2021  PARTIDA 15 MINISTERIO DE TRABAJO Y PREVISIÓN SOCIAL</vt:lpstr>
      <vt:lpstr>EJECUCIÓN ACUMULADA DE GASTOS A DICIEMBRE DE 2021  PARTIDA 15 RESUMEN POR CAPÍTULOS</vt:lpstr>
      <vt:lpstr>EJECUCIÓN ACUMULADA DE GASTOS A DICIEMBRE DE 2021  PARTIDA 15. CAPÍTULO 01. PROGRAMA 01: SUBSECRETARÍA DEL TRABAJO</vt:lpstr>
      <vt:lpstr>EJECUCIÓN ACUMULADA DE GASTOS A DICIEMBRE DE 2021  PARTIDA 15. CAPÍTULO 01. PROGRAMA 03: PROEMPLEO</vt:lpstr>
      <vt:lpstr>EJECUCIÓN ACUMULADA DE GASTOS A DICIEMBRE DE 2021  PARTIDA 15. CAPÍTULO 02. PROGRAMA 01: DIRECCIÓN DEL TRABAJO</vt:lpstr>
      <vt:lpstr>EJECUCIÓN ACUMULADA DE GASTOS A DICIEMBRE DE 2021  PARTIDA 15. CAPÍTULO 03. PROGRAMA 01: SUBSECRETARÍA DE PREVISIÓN SOCIAL</vt:lpstr>
      <vt:lpstr>EJECUCIÓN ACUMULADA DE GASTOS A DICIEMBRE DE 2021  PARTIDA 15. CAPÍTULO 04. PROGRAMA 01: DIRECCIÓN DE CRÉDITO PRENDARIO</vt:lpstr>
      <vt:lpstr>EJECUCIÓN ACUMULADA DE GASTOS A DICIEMBRE DE 2021  PARTIDA 15. CAPÍTULO 05. PROGRAMA 01: SERVICIO NACIONAL DE CAPACITACIÓN Y EMPLEO</vt:lpstr>
      <vt:lpstr>EJECUCIÓN ACUMULADA DE GASTOS A DICIEMBRE DE 2021  PARTIDA 15. CAPÍTULO 05. PROGRAMA 01: SERVICIO NACIONAL DE CAPACITACIÓN Y EMPLEO</vt:lpstr>
      <vt:lpstr>EJECUCIÓN ACUMULADA DE GASTOS A DICIEMBRE DE 2021  PARTIDA 15. CAPÍTULO 05. PROGRAMA 01: SERVICIO NACIONAL DE CAPACITACIÓN Y EMPLEO  FET – Covid - 19</vt:lpstr>
      <vt:lpstr>EJECUCIÓN ACUMULADA DE GASTOS A DICIEMBRE DE 2021  PARTIDA 15. CAPÍTULO 06. PROGRAMA 01: SUPERINTENDENCIA DE SEGURIDAD SOCIAL</vt:lpstr>
      <vt:lpstr>EJECUCIÓN ACUMULADA DE GASTOS A DICIEMBRE DE 2021  PARTIDA 15. CAPÍTULO 07. PROGRAMA 01: SUPERINTENDENCIA DE PENSIONES</vt:lpstr>
      <vt:lpstr>EJECUCIÓN ACUMULADA DE GASTOS A DICIEMBRE DE 2021  PARTIDA 15. CAPÍTULO 09. PROGRAMA 01: INSTITUTO DE PREVISIÓN SOCIAL</vt:lpstr>
      <vt:lpstr>EJECUCIÓN ACUMULADA DE GASTOS A DICIEMBRE DE 2021  PARTIDA 15. CAPÍTULO 09. PROGRAMA 01: INSTITUTO DE PREVISIÓN SOCIAL</vt:lpstr>
      <vt:lpstr>EJECUCIÓN ACUMULADA DE GASTOS A DICIEMBRE DE 2021  PARTIDA 15. CAPÍTULO 09. PROGRAMA 01: INSTITUTO DE PREVISIÓN SOCIAL FET – Covid - 19</vt:lpstr>
      <vt:lpstr>EJECUCIÓN ACUMULADA DE GASTOS A DICIEMBRE DE 2021  PARTIDA 15. CAPÍTULO 10. PROGRAMA 01: INSTITUTO  DE SEGURIDAD LABORAL  </vt:lpstr>
      <vt:lpstr>EJECUCIÓN ACUMULADA DE GASTOS A DICIEMBRE DE 2021  PARTIDA 15. CAPÍTULO 10. PROGRAMA 01: INSTITUTO  DE SEGURIDAD LABORAL  </vt:lpstr>
      <vt:lpstr>EJECUCIÓN ACUMULADA DE GASTOS A DICIEMBRE DE 2021  PARTIDA 15. CAPÍTULO 13. PROGRAMA 01: CAJA DE PREVISIÓN DE LA DEFENSA NACIONAL</vt:lpstr>
      <vt:lpstr>EJECUCIÓN ACUMULADA DE GASTOS A DICIEMBRE DE 2021  PARTIDA 15. CAPÍTULO 13. PROGRAMA 01: CAJA DE PREVISIÓN DE LA DEFENSA NACIONAL</vt:lpstr>
      <vt:lpstr>EJECUCIÓN ACUMULADA DE GASTOS A DICIEMBRE DE 2021  PARTIDA 15. CAPÍTULO 13. PROGRAMA 02: FONDO DE MEDICINA CURATIVA</vt:lpstr>
      <vt:lpstr>EJECUCIÓN ACUMULADA DE GASTOS A DICIEMBRE DE 2021  PARTIDA 15. CAPÍTULO 14. PROGRAMA 01: DIRECCIÓN DE PREVISIÓN DE CARABINEROS DE CHILE</vt:lpstr>
      <vt:lpstr>EJECUCIÓN ACUMULADA DE GASTOS A DICIEMBRE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102</cp:revision>
  <dcterms:created xsi:type="dcterms:W3CDTF">2020-01-06T19:24:32Z</dcterms:created>
  <dcterms:modified xsi:type="dcterms:W3CDTF">2022-03-07T18:32:28Z</dcterms:modified>
</cp:coreProperties>
</file>