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4" r:id="rId4"/>
    <p:sldId id="305" r:id="rId5"/>
    <p:sldId id="264" r:id="rId6"/>
    <p:sldId id="263" r:id="rId7"/>
    <p:sldId id="265" r:id="rId8"/>
    <p:sldId id="268" r:id="rId9"/>
    <p:sldId id="271" r:id="rId10"/>
    <p:sldId id="301" r:id="rId11"/>
    <p:sldId id="302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5-405A-87C8-01D319EA458A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5-405A-87C8-01D319EA458A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45-405A-87C8-01D319EA458A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45-405A-87C8-01D319EA458A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45-405A-87C8-01D319EA458A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45-405A-87C8-01D319EA458A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45-405A-87C8-01D319EA458A}"/>
                </c:ext>
              </c:extLst>
            </c:dLbl>
            <c:dLbl>
              <c:idx val="7"/>
              <c:layout>
                <c:manualLayout>
                  <c:x val="6.4412238325282593E-3"/>
                  <c:y val="1.1851850008461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45-405A-87C8-01D319EA458A}"/>
                </c:ext>
              </c:extLst>
            </c:dLbl>
            <c:dLbl>
              <c:idx val="8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45-405A-87C8-01D319EA458A}"/>
                </c:ext>
              </c:extLst>
            </c:dLbl>
            <c:dLbl>
              <c:idx val="10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45-405A-87C8-01D319EA45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14'!$D$30:$O$30</c:f>
              <c:numCache>
                <c:formatCode>0.0%</c:formatCode>
                <c:ptCount val="12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  <c:pt idx="7">
                  <c:v>8.0800516789431176E-2</c:v>
                </c:pt>
                <c:pt idx="8">
                  <c:v>7.7492706495776831E-2</c:v>
                </c:pt>
                <c:pt idx="9">
                  <c:v>0.22196343984050632</c:v>
                </c:pt>
                <c:pt idx="10">
                  <c:v>4.7487550790372042E-2</c:v>
                </c:pt>
                <c:pt idx="11">
                  <c:v>0.59129049244460918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45-405A-87C8-01D319EA45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8.0000000000000016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60-483E-BDBB-DCCDCD960A31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0-483E-BDBB-DCCDCD960A31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60-483E-BDBB-DCCDCD960A31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60-483E-BDBB-DCCDCD960A31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60-483E-BDBB-DCCDCD960A31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60-483E-BDBB-DCCDCD960A31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60-483E-BDBB-DCCDCD960A31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60-483E-BDBB-DCCDCD960A31}"/>
                </c:ext>
              </c:extLst>
            </c:dLbl>
            <c:dLbl>
              <c:idx val="6"/>
              <c:layout>
                <c:manualLayout>
                  <c:x val="-5.6737588652482268E-2"/>
                  <c:y val="-2.377414190791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60-483E-BDBB-DCCDCD960A31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60-483E-BDBB-DCCDCD960A31}"/>
                </c:ext>
              </c:extLst>
            </c:dLbl>
            <c:dLbl>
              <c:idx val="8"/>
              <c:layout>
                <c:manualLayout>
                  <c:x val="-5.2373158756137482E-2"/>
                  <c:y val="-1.981178492326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60-483E-BDBB-DCCDCD960A31}"/>
                </c:ext>
              </c:extLst>
            </c:dLbl>
            <c:dLbl>
              <c:idx val="9"/>
              <c:layout>
                <c:manualLayout>
                  <c:x val="-5.4555373704309872E-2"/>
                  <c:y val="-3.962356984652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60-483E-BDBB-DCCDCD960A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14'!$D$23:$O$23</c:f>
              <c:numCache>
                <c:formatCode>0.0%</c:formatCode>
                <c:ptCount val="12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  <c:pt idx="7">
                  <c:v>0.60645041344052997</c:v>
                </c:pt>
                <c:pt idx="8">
                  <c:v>0.68394311993630674</c:v>
                </c:pt>
                <c:pt idx="9">
                  <c:v>0.90637359121553862</c:v>
                </c:pt>
                <c:pt idx="10">
                  <c:v>0.9522828044843239</c:v>
                </c:pt>
                <c:pt idx="11">
                  <c:v>1.5046984870629725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C60-483E-BDBB-DCCDCD960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.5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722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5D19635-EF56-4014-870B-2C6FB0A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05F0CE2-0C62-43EC-8384-4478720E78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9AE71C98-2105-4DB9-8D97-2383D63DC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509" y="1813860"/>
            <a:ext cx="787752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5333" y="1161946"/>
            <a:ext cx="7894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400F72-DA22-43D0-9F57-8DD554DC5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977402"/>
              </p:ext>
            </p:extLst>
          </p:nvPr>
        </p:nvGraphicFramePr>
        <p:xfrm>
          <a:off x="573061" y="2160697"/>
          <a:ext cx="7886698" cy="2038076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619773469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4215855209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606534556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2544738453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94437200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37531636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690308674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571618408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4015949677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1223423263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0055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241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119.493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43999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81743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103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1415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0874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4769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1.031.746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34010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67220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1.658.988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6974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107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09460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88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393" y="1740352"/>
            <a:ext cx="8028060" cy="320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5" y="1124744"/>
            <a:ext cx="8004501" cy="60125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6C1809-441C-49A9-90B2-46B2C55BA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19352"/>
              </p:ext>
            </p:extLst>
          </p:nvPr>
        </p:nvGraphicFramePr>
        <p:xfrm>
          <a:off x="568392" y="2075688"/>
          <a:ext cx="8017821" cy="2129862"/>
        </p:xfrm>
        <a:graphic>
          <a:graphicData uri="http://schemas.openxmlformats.org/drawingml/2006/table">
            <a:tbl>
              <a:tblPr/>
              <a:tblGrid>
                <a:gridCol w="268694">
                  <a:extLst>
                    <a:ext uri="{9D8B030D-6E8A-4147-A177-3AD203B41FA5}">
                      <a16:colId xmlns:a16="http://schemas.microsoft.com/office/drawing/2014/main" val="1515489582"/>
                    </a:ext>
                  </a:extLst>
                </a:gridCol>
                <a:gridCol w="268694">
                  <a:extLst>
                    <a:ext uri="{9D8B030D-6E8A-4147-A177-3AD203B41FA5}">
                      <a16:colId xmlns:a16="http://schemas.microsoft.com/office/drawing/2014/main" val="2302607873"/>
                    </a:ext>
                  </a:extLst>
                </a:gridCol>
                <a:gridCol w="268694">
                  <a:extLst>
                    <a:ext uri="{9D8B030D-6E8A-4147-A177-3AD203B41FA5}">
                      <a16:colId xmlns:a16="http://schemas.microsoft.com/office/drawing/2014/main" val="708118101"/>
                    </a:ext>
                  </a:extLst>
                </a:gridCol>
                <a:gridCol w="3030865">
                  <a:extLst>
                    <a:ext uri="{9D8B030D-6E8A-4147-A177-3AD203B41FA5}">
                      <a16:colId xmlns:a16="http://schemas.microsoft.com/office/drawing/2014/main" val="2191357272"/>
                    </a:ext>
                  </a:extLst>
                </a:gridCol>
                <a:gridCol w="720099">
                  <a:extLst>
                    <a:ext uri="{9D8B030D-6E8A-4147-A177-3AD203B41FA5}">
                      <a16:colId xmlns:a16="http://schemas.microsoft.com/office/drawing/2014/main" val="508020374"/>
                    </a:ext>
                  </a:extLst>
                </a:gridCol>
                <a:gridCol w="720099">
                  <a:extLst>
                    <a:ext uri="{9D8B030D-6E8A-4147-A177-3AD203B41FA5}">
                      <a16:colId xmlns:a16="http://schemas.microsoft.com/office/drawing/2014/main" val="3602484486"/>
                    </a:ext>
                  </a:extLst>
                </a:gridCol>
                <a:gridCol w="720099">
                  <a:extLst>
                    <a:ext uri="{9D8B030D-6E8A-4147-A177-3AD203B41FA5}">
                      <a16:colId xmlns:a16="http://schemas.microsoft.com/office/drawing/2014/main" val="941142236"/>
                    </a:ext>
                  </a:extLst>
                </a:gridCol>
                <a:gridCol w="720099">
                  <a:extLst>
                    <a:ext uri="{9D8B030D-6E8A-4147-A177-3AD203B41FA5}">
                      <a16:colId xmlns:a16="http://schemas.microsoft.com/office/drawing/2014/main" val="2035110793"/>
                    </a:ext>
                  </a:extLst>
                </a:gridCol>
                <a:gridCol w="655613">
                  <a:extLst>
                    <a:ext uri="{9D8B030D-6E8A-4147-A177-3AD203B41FA5}">
                      <a16:colId xmlns:a16="http://schemas.microsoft.com/office/drawing/2014/main" val="1958666483"/>
                    </a:ext>
                  </a:extLst>
                </a:gridCol>
                <a:gridCol w="644865">
                  <a:extLst>
                    <a:ext uri="{9D8B030D-6E8A-4147-A177-3AD203B41FA5}">
                      <a16:colId xmlns:a16="http://schemas.microsoft.com/office/drawing/2014/main" val="3874094014"/>
                    </a:ext>
                  </a:extLst>
                </a:gridCol>
              </a:tblGrid>
              <a:tr h="130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58660"/>
                  </a:ext>
                </a:extLst>
              </a:tr>
              <a:tr h="398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787660"/>
                  </a:ext>
                </a:extLst>
              </a:tr>
              <a:tr h="170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3.697.705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035314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2.964.060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414590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-107.881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10348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84858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20952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036464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398258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43990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93942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78143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92896"/>
                  </a:ext>
                </a:extLst>
              </a:tr>
              <a:tr h="13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91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2993" y="119675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97095"/>
              </p:ext>
            </p:extLst>
          </p:nvPr>
        </p:nvGraphicFramePr>
        <p:xfrm>
          <a:off x="462993" y="2011722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00138"/>
              </p:ext>
            </p:extLst>
          </p:nvPr>
        </p:nvGraphicFramePr>
        <p:xfrm>
          <a:off x="4571952" y="2011722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2474" y="1157133"/>
            <a:ext cx="79968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042709"/>
              </p:ext>
            </p:extLst>
          </p:nvPr>
        </p:nvGraphicFramePr>
        <p:xfrm>
          <a:off x="582474" y="2420888"/>
          <a:ext cx="799684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8439" y="1165926"/>
            <a:ext cx="790712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371254"/>
              </p:ext>
            </p:extLst>
          </p:nvPr>
        </p:nvGraphicFramePr>
        <p:xfrm>
          <a:off x="615039" y="2348880"/>
          <a:ext cx="7907120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00" y="1821994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0926" y="1178864"/>
            <a:ext cx="80129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960699-7390-4504-B02D-1A2F151A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0154"/>
              </p:ext>
            </p:extLst>
          </p:nvPr>
        </p:nvGraphicFramePr>
        <p:xfrm>
          <a:off x="540925" y="2153976"/>
          <a:ext cx="8012959" cy="2189499"/>
        </p:xfrm>
        <a:graphic>
          <a:graphicData uri="http://schemas.openxmlformats.org/drawingml/2006/table">
            <a:tbl>
              <a:tblPr/>
              <a:tblGrid>
                <a:gridCol w="726479">
                  <a:extLst>
                    <a:ext uri="{9D8B030D-6E8A-4147-A177-3AD203B41FA5}">
                      <a16:colId xmlns:a16="http://schemas.microsoft.com/office/drawing/2014/main" val="577692631"/>
                    </a:ext>
                  </a:extLst>
                </a:gridCol>
                <a:gridCol w="3057720">
                  <a:extLst>
                    <a:ext uri="{9D8B030D-6E8A-4147-A177-3AD203B41FA5}">
                      <a16:colId xmlns:a16="http://schemas.microsoft.com/office/drawing/2014/main" val="4155109127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3884456096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517702170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4094723816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4094428279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740421279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1539931461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954360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594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56.916.513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13.747.563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85.642.191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93369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19.703.713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19.254.819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0494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-62.805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3.995.821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300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3105063,6%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7581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1.569.951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4404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27.941.754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03262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411.006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4097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57153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1.455.977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1.384.771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06384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30.307.718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0141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79881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2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5" y="1882576"/>
            <a:ext cx="79974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5" y="1196752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313BA3-F470-4F37-96AD-9CAC2F3E0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57821"/>
              </p:ext>
            </p:extLst>
          </p:nvPr>
        </p:nvGraphicFramePr>
        <p:xfrm>
          <a:off x="534943" y="2204864"/>
          <a:ext cx="7997495" cy="1369267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724250483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597671327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29276953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85515635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67325985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00795401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26603284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326746151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4228551818"/>
                    </a:ext>
                  </a:extLst>
                </a:gridCol>
              </a:tblGrid>
              <a:tr h="135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324590"/>
                  </a:ext>
                </a:extLst>
              </a:tr>
              <a:tr h="414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80721"/>
                  </a:ext>
                </a:extLst>
              </a:tr>
              <a:tr h="177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56.916.513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13.747.563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85.642.191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36321"/>
                  </a:ext>
                </a:extLst>
              </a:tr>
              <a:tr h="152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17.809.706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5.347.896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30.095.094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116388"/>
                  </a:ext>
                </a:extLst>
              </a:tr>
              <a:tr h="152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4.143.781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785.024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3.365.211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13036"/>
                  </a:ext>
                </a:extLst>
              </a:tr>
              <a:tr h="16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30.600.442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6.658.446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48.484.181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29652"/>
                  </a:ext>
                </a:extLst>
              </a:tr>
              <a:tr h="16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4.362.584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3.697.705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99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945" y="1782985"/>
            <a:ext cx="79605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4640" y="1141652"/>
            <a:ext cx="7945840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F95E61-3C71-4D2E-85F7-21887A5B4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867487"/>
              </p:ext>
            </p:extLst>
          </p:nvPr>
        </p:nvGraphicFramePr>
        <p:xfrm>
          <a:off x="590447" y="2135542"/>
          <a:ext cx="7960532" cy="2342940"/>
        </p:xfrm>
        <a:graphic>
          <a:graphicData uri="http://schemas.openxmlformats.org/drawingml/2006/table">
            <a:tbl>
              <a:tblPr/>
              <a:tblGrid>
                <a:gridCol w="266774">
                  <a:extLst>
                    <a:ext uri="{9D8B030D-6E8A-4147-A177-3AD203B41FA5}">
                      <a16:colId xmlns:a16="http://schemas.microsoft.com/office/drawing/2014/main" val="3399390935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671738360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662673493"/>
                    </a:ext>
                  </a:extLst>
                </a:gridCol>
                <a:gridCol w="3009209">
                  <a:extLst>
                    <a:ext uri="{9D8B030D-6E8A-4147-A177-3AD203B41FA5}">
                      <a16:colId xmlns:a16="http://schemas.microsoft.com/office/drawing/2014/main" val="1398695758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130349903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4143666666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67849593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503611736"/>
                    </a:ext>
                  </a:extLst>
                </a:gridCol>
                <a:gridCol w="650928">
                  <a:extLst>
                    <a:ext uri="{9D8B030D-6E8A-4147-A177-3AD203B41FA5}">
                      <a16:colId xmlns:a16="http://schemas.microsoft.com/office/drawing/2014/main" val="1408544672"/>
                    </a:ext>
                  </a:extLst>
                </a:gridCol>
                <a:gridCol w="640257">
                  <a:extLst>
                    <a:ext uri="{9D8B030D-6E8A-4147-A177-3AD203B41FA5}">
                      <a16:colId xmlns:a16="http://schemas.microsoft.com/office/drawing/2014/main" val="2685283001"/>
                    </a:ext>
                  </a:extLst>
                </a:gridCol>
              </a:tblGrid>
              <a:tr h="127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790400"/>
                  </a:ext>
                </a:extLst>
              </a:tr>
              <a:tr h="390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103255"/>
                  </a:ext>
                </a:extLst>
              </a:tr>
              <a:tr h="167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17.809.706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30.095.094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03504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9.735.825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53257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2.737.512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20575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1303172,7%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774046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1303172,7%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58663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5090210,7%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10851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75855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16.644.899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60894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26489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74554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084684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04637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25776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30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82" y="1774107"/>
            <a:ext cx="7886701" cy="2867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3340" y="1152303"/>
            <a:ext cx="79095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26FB66-9DC3-4017-A90D-984375181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00613"/>
              </p:ext>
            </p:extLst>
          </p:nvPr>
        </p:nvGraphicFramePr>
        <p:xfrm>
          <a:off x="542129" y="2091560"/>
          <a:ext cx="7909552" cy="2440046"/>
        </p:xfrm>
        <a:graphic>
          <a:graphicData uri="http://schemas.openxmlformats.org/drawingml/2006/table">
            <a:tbl>
              <a:tblPr/>
              <a:tblGrid>
                <a:gridCol w="265066">
                  <a:extLst>
                    <a:ext uri="{9D8B030D-6E8A-4147-A177-3AD203B41FA5}">
                      <a16:colId xmlns:a16="http://schemas.microsoft.com/office/drawing/2014/main" val="1811784303"/>
                    </a:ext>
                  </a:extLst>
                </a:gridCol>
                <a:gridCol w="265066">
                  <a:extLst>
                    <a:ext uri="{9D8B030D-6E8A-4147-A177-3AD203B41FA5}">
                      <a16:colId xmlns:a16="http://schemas.microsoft.com/office/drawing/2014/main" val="2982984454"/>
                    </a:ext>
                  </a:extLst>
                </a:gridCol>
                <a:gridCol w="265066">
                  <a:extLst>
                    <a:ext uri="{9D8B030D-6E8A-4147-A177-3AD203B41FA5}">
                      <a16:colId xmlns:a16="http://schemas.microsoft.com/office/drawing/2014/main" val="1541902186"/>
                    </a:ext>
                  </a:extLst>
                </a:gridCol>
                <a:gridCol w="2989937">
                  <a:extLst>
                    <a:ext uri="{9D8B030D-6E8A-4147-A177-3AD203B41FA5}">
                      <a16:colId xmlns:a16="http://schemas.microsoft.com/office/drawing/2014/main" val="1489075488"/>
                    </a:ext>
                  </a:extLst>
                </a:gridCol>
                <a:gridCol w="710375">
                  <a:extLst>
                    <a:ext uri="{9D8B030D-6E8A-4147-A177-3AD203B41FA5}">
                      <a16:colId xmlns:a16="http://schemas.microsoft.com/office/drawing/2014/main" val="1751811528"/>
                    </a:ext>
                  </a:extLst>
                </a:gridCol>
                <a:gridCol w="710375">
                  <a:extLst>
                    <a:ext uri="{9D8B030D-6E8A-4147-A177-3AD203B41FA5}">
                      <a16:colId xmlns:a16="http://schemas.microsoft.com/office/drawing/2014/main" val="171467272"/>
                    </a:ext>
                  </a:extLst>
                </a:gridCol>
                <a:gridCol w="710375">
                  <a:extLst>
                    <a:ext uri="{9D8B030D-6E8A-4147-A177-3AD203B41FA5}">
                      <a16:colId xmlns:a16="http://schemas.microsoft.com/office/drawing/2014/main" val="2599485315"/>
                    </a:ext>
                  </a:extLst>
                </a:gridCol>
                <a:gridCol w="710375">
                  <a:extLst>
                    <a:ext uri="{9D8B030D-6E8A-4147-A177-3AD203B41FA5}">
                      <a16:colId xmlns:a16="http://schemas.microsoft.com/office/drawing/2014/main" val="1022197467"/>
                    </a:ext>
                  </a:extLst>
                </a:gridCol>
                <a:gridCol w="646760">
                  <a:extLst>
                    <a:ext uri="{9D8B030D-6E8A-4147-A177-3AD203B41FA5}">
                      <a16:colId xmlns:a16="http://schemas.microsoft.com/office/drawing/2014/main" val="465563681"/>
                    </a:ext>
                  </a:extLst>
                </a:gridCol>
                <a:gridCol w="636157">
                  <a:extLst>
                    <a:ext uri="{9D8B030D-6E8A-4147-A177-3AD203B41FA5}">
                      <a16:colId xmlns:a16="http://schemas.microsoft.com/office/drawing/2014/main" val="136104662"/>
                    </a:ext>
                  </a:extLst>
                </a:gridCol>
              </a:tblGrid>
              <a:tr h="1259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465771"/>
                  </a:ext>
                </a:extLst>
              </a:tr>
              <a:tr h="3856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3568"/>
                  </a:ext>
                </a:extLst>
              </a:tr>
              <a:tr h="165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3.365.211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01472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20596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133941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762568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34414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61355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17399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22774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18101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8808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219627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68912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60951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98608"/>
                  </a:ext>
                </a:extLst>
              </a:tr>
              <a:tr h="12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67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331" y="1822607"/>
            <a:ext cx="8004857" cy="244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80994" y="1167820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B78E1E-DDBF-44DC-8F70-3FCB8D972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055092"/>
              </p:ext>
            </p:extLst>
          </p:nvPr>
        </p:nvGraphicFramePr>
        <p:xfrm>
          <a:off x="580993" y="2160786"/>
          <a:ext cx="8028146" cy="4078925"/>
        </p:xfrm>
        <a:graphic>
          <a:graphicData uri="http://schemas.openxmlformats.org/drawingml/2006/table">
            <a:tbl>
              <a:tblPr/>
              <a:tblGrid>
                <a:gridCol w="259894">
                  <a:extLst>
                    <a:ext uri="{9D8B030D-6E8A-4147-A177-3AD203B41FA5}">
                      <a16:colId xmlns:a16="http://schemas.microsoft.com/office/drawing/2014/main" val="814369469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2324244586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757861474"/>
                    </a:ext>
                  </a:extLst>
                </a:gridCol>
                <a:gridCol w="3204502">
                  <a:extLst>
                    <a:ext uri="{9D8B030D-6E8A-4147-A177-3AD203B41FA5}">
                      <a16:colId xmlns:a16="http://schemas.microsoft.com/office/drawing/2014/main" val="2756698459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1790726227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3050718299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1879780039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1234087758"/>
                    </a:ext>
                  </a:extLst>
                </a:gridCol>
                <a:gridCol w="634143">
                  <a:extLst>
                    <a:ext uri="{9D8B030D-6E8A-4147-A177-3AD203B41FA5}">
                      <a16:colId xmlns:a16="http://schemas.microsoft.com/office/drawing/2014/main" val="1272706340"/>
                    </a:ext>
                  </a:extLst>
                </a:gridCol>
                <a:gridCol w="623747">
                  <a:extLst>
                    <a:ext uri="{9D8B030D-6E8A-4147-A177-3AD203B41FA5}">
                      <a16:colId xmlns:a16="http://schemas.microsoft.com/office/drawing/2014/main" val="3179570087"/>
                    </a:ext>
                  </a:extLst>
                </a:gridCol>
              </a:tblGrid>
              <a:tr h="122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729506"/>
                  </a:ext>
                </a:extLst>
              </a:tr>
              <a:tr h="3742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07560"/>
                  </a:ext>
                </a:extLst>
              </a:tr>
              <a:tr h="1604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30.600.442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6.658.446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48.484.181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24642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4.895.526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4.818.288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7708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606.911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583.184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59741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39557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39006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3830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953897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68207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80035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801630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11.296.765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8075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11.296.765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89506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60782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8118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785224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85655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2056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824051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93193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1.455.977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1.384.771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413061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1.455.977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1.384.771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25989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30.307.718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54539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30.307.718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223769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1.366.344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15903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21.062.669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91953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3.481.410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16618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054919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572.152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92900"/>
                  </a:ext>
                </a:extLst>
              </a:tr>
              <a:tr h="122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23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3946</TotalTime>
  <Words>2069</Words>
  <Application>Microsoft Office PowerPoint</Application>
  <PresentationFormat>Presentación en pantalla (4:3)</PresentationFormat>
  <Paragraphs>1109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AL MES DE DICIEMBRE DE 2021 PARTIDA 14:  MINISTERIO DE BIENES NACIONALES</vt:lpstr>
      <vt:lpstr>Presentación de PowerPoint</vt:lpstr>
      <vt:lpstr>Presentación de PowerPoint</vt:lpstr>
      <vt:lpstr>Presentación de PowerPoint</vt:lpstr>
      <vt:lpstr>EJECUCIÓN ACUMULADA DE GASTOS A DICIEMBRE DE 2021  PARTIDA 14 MINISTERIO DE BIENES NACIONALES</vt:lpstr>
      <vt:lpstr>EJECUCIÓN ACUMULADA DE GASTOS A DICIEMBRE DE 2021  PARTIDA 14 RESUMEN POR CAPÍTULOS</vt:lpstr>
      <vt:lpstr>EJECUCIÓN ACUMULADA DE GASTOS A DICIEMBRE DE 2021  PARTIDA 14. CAPÍTULO 01. PROGRAMA 01: SUBSECRETARÍA DE BIENES NACIONALES </vt:lpstr>
      <vt:lpstr>EJECUCIÓN ACUMULADA DE GASTOS A DICIEMBRE DE 2021  PARTIDA 14. CAPÍTULO 01. PROGRAMA 03: REGULARIZACIÓN DE LA PROPIEDAD RAÍZ</vt:lpstr>
      <vt:lpstr>EJECUCIÓN ACUMULADA DE GASTOS A DICIEMBRE DE 2021  PARTIDA 14. CAPÍTULO 01. PROGRAMA 04: ADMINISTRACIÓN DE BIENES</vt:lpstr>
      <vt:lpstr>EJECUCIÓN ACUMULADA DE GASTOS A DICIEMBRE DE 2021  PARTIDA 14. CAPÍTULO 01. PROGRAMA 04: ADMINISTRACIÓN DE BIENES</vt:lpstr>
      <vt:lpstr>EJECUCIÓN ACUMULADA DE GASTOS A DICIEMBRE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280</cp:revision>
  <cp:lastPrinted>2019-10-14T13:03:08Z</cp:lastPrinted>
  <dcterms:created xsi:type="dcterms:W3CDTF">2016-06-23T13:38:47Z</dcterms:created>
  <dcterms:modified xsi:type="dcterms:W3CDTF">2022-03-07T18:31:49Z</dcterms:modified>
</cp:coreProperties>
</file>