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27" r:id="rId10"/>
    <p:sldId id="316" r:id="rId11"/>
    <p:sldId id="317" r:id="rId12"/>
    <p:sldId id="299" r:id="rId13"/>
    <p:sldId id="318" r:id="rId14"/>
    <p:sldId id="320" r:id="rId15"/>
    <p:sldId id="321" r:id="rId16"/>
    <p:sldId id="322" r:id="rId17"/>
    <p:sldId id="323" r:id="rId18"/>
    <p:sldId id="326" r:id="rId19"/>
    <p:sldId id="324" r:id="rId20"/>
    <p:sldId id="325" r:id="rId21"/>
    <p:sldId id="328" r:id="rId2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CB3-4075-9DDF-9C351757F8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B3-4075-9DDF-9C351757F8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B3-4075-9DDF-9C351757F8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B3-4075-9DDF-9C351757F8E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B3-4075-9DDF-9C351757F8E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CB3-4075-9DDF-9C351757F8E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CB3-4075-9DDF-9C351757F8E8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B3-4075-9DDF-9C351757F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6.4606266041376245E-2"/>
          <c:y val="0.11780768778261458"/>
          <c:w val="0.91837955336375343"/>
          <c:h val="0.71982919368408438"/>
        </c:manualLayout>
      </c:layout>
      <c:lineChart>
        <c:grouping val="standard"/>
        <c:varyColors val="0"/>
        <c:ser>
          <c:idx val="0"/>
          <c:order val="0"/>
          <c:tx>
            <c:strRef>
              <c:f>'Partida 10'!$C$22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10'!$D$21:$O$21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10'!$D$22:$O$22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77-4B58-B97E-7221FB562BAB}"/>
            </c:ext>
          </c:extLst>
        </c:ser>
        <c:ser>
          <c:idx val="1"/>
          <c:order val="1"/>
          <c:tx>
            <c:strRef>
              <c:f>'Partida 10'!$C$23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10'!$D$21:$O$21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10'!$D$23:$O$23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77-4B58-B97E-7221FB562BAB}"/>
            </c:ext>
          </c:extLst>
        </c:ser>
        <c:ser>
          <c:idx val="2"/>
          <c:order val="2"/>
          <c:tx>
            <c:strRef>
              <c:f>'Partida 10'!$C$24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934873808855122E-3"/>
                  <c:y val="-4.2288132018886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77-4B58-B97E-7221FB562BAB}"/>
                </c:ext>
              </c:extLst>
            </c:dLbl>
            <c:dLbl>
              <c:idx val="1"/>
              <c:layout>
                <c:manualLayout>
                  <c:x val="-9.2804621426565651E-3"/>
                  <c:y val="-3.876412101731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77-4B58-B97E-7221FB562BAB}"/>
                </c:ext>
              </c:extLst>
            </c:dLbl>
            <c:dLbl>
              <c:idx val="2"/>
              <c:layout>
                <c:manualLayout>
                  <c:x val="-1.546743690442756E-2"/>
                  <c:y val="-3.876412101731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77-4B58-B97E-7221FB562BAB}"/>
                </c:ext>
              </c:extLst>
            </c:dLbl>
            <c:dLbl>
              <c:idx val="3"/>
              <c:layout>
                <c:manualLayout>
                  <c:x val="-1.3920693213984861E-2"/>
                  <c:y val="-3.1716099014164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77-4B58-B97E-7221FB562BAB}"/>
                </c:ext>
              </c:extLst>
            </c:dLbl>
            <c:dLbl>
              <c:idx val="4"/>
              <c:layout>
                <c:manualLayout>
                  <c:x val="-1.0827205833099349E-2"/>
                  <c:y val="-3.876412101731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77-4B58-B97E-7221FB562BAB}"/>
                </c:ext>
              </c:extLst>
            </c:dLbl>
            <c:dLbl>
              <c:idx val="5"/>
              <c:layout>
                <c:manualLayout>
                  <c:x val="-2.3201155356641398E-2"/>
                  <c:y val="-2.819208801259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77-4B58-B97E-7221FB562BAB}"/>
                </c:ext>
              </c:extLst>
            </c:dLbl>
            <c:dLbl>
              <c:idx val="6"/>
              <c:layout>
                <c:manualLayout>
                  <c:x val="-2.3201155356641339E-2"/>
                  <c:y val="-3.876412101731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77-4B58-B97E-7221FB562BAB}"/>
                </c:ext>
              </c:extLst>
            </c:dLbl>
            <c:dLbl>
              <c:idx val="7"/>
              <c:layout>
                <c:manualLayout>
                  <c:x val="-2.9388130118412476E-2"/>
                  <c:y val="-3.876412101731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77-4B58-B97E-7221FB562BAB}"/>
                </c:ext>
              </c:extLst>
            </c:dLbl>
            <c:dLbl>
              <c:idx val="8"/>
              <c:layout>
                <c:manualLayout>
                  <c:x val="-2.010766797575583E-2"/>
                  <c:y val="-3.171609901416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77-4B58-B97E-7221FB562BAB}"/>
                </c:ext>
              </c:extLst>
            </c:dLbl>
            <c:dLbl>
              <c:idx val="9"/>
              <c:layout>
                <c:manualLayout>
                  <c:x val="-1.7014180594870431E-2"/>
                  <c:y val="-2.819208801259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77-4B58-B97E-7221FB562BAB}"/>
                </c:ext>
              </c:extLst>
            </c:dLbl>
            <c:dLbl>
              <c:idx val="10"/>
              <c:layout>
                <c:manualLayout>
                  <c:x val="-2.3201155356641454E-2"/>
                  <c:y val="-4.2288132018886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77-4B58-B97E-7221FB562BAB}"/>
                </c:ext>
              </c:extLst>
            </c:dLbl>
            <c:dLbl>
              <c:idx val="11"/>
              <c:layout>
                <c:manualLayout>
                  <c:x val="-2.9388130118412476E-2"/>
                  <c:y val="-1.7620055007869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77-4B58-B97E-7221FB562B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10'!$D$21:$O$21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10'!$D$24:$O$24</c:f>
              <c:numCache>
                <c:formatCode>0.0%</c:formatCode>
                <c:ptCount val="12"/>
                <c:pt idx="0">
                  <c:v>8.9054380617706874E-2</c:v>
                </c:pt>
                <c:pt idx="1">
                  <c:v>0.15848680619668898</c:v>
                </c:pt>
                <c:pt idx="2">
                  <c:v>0.29232752461059558</c:v>
                </c:pt>
                <c:pt idx="3">
                  <c:v>0.36458561155456554</c:v>
                </c:pt>
                <c:pt idx="4">
                  <c:v>0.43886325695891559</c:v>
                </c:pt>
                <c:pt idx="5">
                  <c:v>0.51609887737306259</c:v>
                </c:pt>
                <c:pt idx="6">
                  <c:v>0.56363663022211008</c:v>
                </c:pt>
                <c:pt idx="7">
                  <c:v>0.63036076100341254</c:v>
                </c:pt>
                <c:pt idx="8">
                  <c:v>0.75965588139034979</c:v>
                </c:pt>
                <c:pt idx="9">
                  <c:v>0.8394717838505128</c:v>
                </c:pt>
                <c:pt idx="10">
                  <c:v>0.88559902884361108</c:v>
                </c:pt>
                <c:pt idx="11">
                  <c:v>0.99060386825540969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77-4B58-B97E-7221FB562B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9532328"/>
        <c:axId val="449531544"/>
      </c:lineChart>
      <c:catAx>
        <c:axId val="44953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531544"/>
        <c:crosses val="autoZero"/>
        <c:auto val="1"/>
        <c:lblAlgn val="ctr"/>
        <c:lblOffset val="100"/>
        <c:noMultiLvlLbl val="0"/>
      </c:catAx>
      <c:valAx>
        <c:axId val="449531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532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10'!$C$28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10'!$D$28:$O$28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2-4B7E-8904-188C9AE016A7}"/>
            </c:ext>
          </c:extLst>
        </c:ser>
        <c:ser>
          <c:idx val="1"/>
          <c:order val="1"/>
          <c:tx>
            <c:strRef>
              <c:f>'Partida 10'!$C$29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10'!$D$29:$O$29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2-4B7E-8904-188C9AE016A7}"/>
            </c:ext>
          </c:extLst>
        </c:ser>
        <c:ser>
          <c:idx val="2"/>
          <c:order val="2"/>
          <c:tx>
            <c:strRef>
              <c:f>'Partida 10'!$C$30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10'!$D$30:$O$30</c:f>
              <c:numCache>
                <c:formatCode>0.0%</c:formatCode>
                <c:ptCount val="12"/>
                <c:pt idx="0">
                  <c:v>8.9054380617706874E-2</c:v>
                </c:pt>
                <c:pt idx="1">
                  <c:v>6.9497615756831901E-2</c:v>
                </c:pt>
                <c:pt idx="2">
                  <c:v>0.13420843351330919</c:v>
                </c:pt>
                <c:pt idx="3">
                  <c:v>7.2258086943969971E-2</c:v>
                </c:pt>
                <c:pt idx="4">
                  <c:v>7.8010030180955633E-2</c:v>
                </c:pt>
                <c:pt idx="5">
                  <c:v>7.8214080421799462E-2</c:v>
                </c:pt>
                <c:pt idx="6">
                  <c:v>6.989757496580673E-2</c:v>
                </c:pt>
                <c:pt idx="7">
                  <c:v>6.6687258149787432E-2</c:v>
                </c:pt>
                <c:pt idx="8">
                  <c:v>0.1293709727187006</c:v>
                </c:pt>
                <c:pt idx="9">
                  <c:v>6.4104513080124798E-2</c:v>
                </c:pt>
                <c:pt idx="10">
                  <c:v>6.5634897391518676E-2</c:v>
                </c:pt>
                <c:pt idx="11">
                  <c:v>0.10347843565972159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92-4B7E-8904-188C9AE01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9531936"/>
        <c:axId val="449533504"/>
      </c:barChart>
      <c:catAx>
        <c:axId val="44953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533504"/>
        <c:crosses val="autoZero"/>
        <c:auto val="1"/>
        <c:lblAlgn val="ctr"/>
        <c:lblOffset val="100"/>
        <c:noMultiLvlLbl val="0"/>
      </c:catAx>
      <c:valAx>
        <c:axId val="449533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953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02-03-2022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7652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159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02-03-2022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02-03-2022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02-03-2022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02-03-2022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19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02-03-2022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45720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2022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5530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6679" y="2018296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2555" y="1355296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3AFBA49-914B-4FE9-A0E6-44582B6B4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12124"/>
              </p:ext>
            </p:extLst>
          </p:nvPr>
        </p:nvGraphicFramePr>
        <p:xfrm>
          <a:off x="452556" y="2292611"/>
          <a:ext cx="8212558" cy="3934523"/>
        </p:xfrm>
        <a:graphic>
          <a:graphicData uri="http://schemas.openxmlformats.org/drawingml/2006/table">
            <a:tbl>
              <a:tblPr/>
              <a:tblGrid>
                <a:gridCol w="802686">
                  <a:extLst>
                    <a:ext uri="{9D8B030D-6E8A-4147-A177-3AD203B41FA5}">
                      <a16:colId xmlns:a16="http://schemas.microsoft.com/office/drawing/2014/main" val="654824307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3586725470"/>
                    </a:ext>
                  </a:extLst>
                </a:gridCol>
                <a:gridCol w="296515">
                  <a:extLst>
                    <a:ext uri="{9D8B030D-6E8A-4147-A177-3AD203B41FA5}">
                      <a16:colId xmlns:a16="http://schemas.microsoft.com/office/drawing/2014/main" val="867522366"/>
                    </a:ext>
                  </a:extLst>
                </a:gridCol>
                <a:gridCol w="2144490">
                  <a:extLst>
                    <a:ext uri="{9D8B030D-6E8A-4147-A177-3AD203B41FA5}">
                      <a16:colId xmlns:a16="http://schemas.microsoft.com/office/drawing/2014/main" val="4245609304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3671910386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1937108478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2357791222"/>
                    </a:ext>
                  </a:extLst>
                </a:gridCol>
                <a:gridCol w="802686">
                  <a:extLst>
                    <a:ext uri="{9D8B030D-6E8A-4147-A177-3AD203B41FA5}">
                      <a16:colId xmlns:a16="http://schemas.microsoft.com/office/drawing/2014/main" val="4238573462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880148642"/>
                    </a:ext>
                  </a:extLst>
                </a:gridCol>
                <a:gridCol w="730804">
                  <a:extLst>
                    <a:ext uri="{9D8B030D-6E8A-4147-A177-3AD203B41FA5}">
                      <a16:colId xmlns:a16="http://schemas.microsoft.com/office/drawing/2014/main" val="1790329724"/>
                    </a:ext>
                  </a:extLst>
                </a:gridCol>
              </a:tblGrid>
              <a:tr h="1565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479317"/>
                  </a:ext>
                </a:extLst>
              </a:tr>
              <a:tr h="4795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150944"/>
                  </a:ext>
                </a:extLst>
              </a:tr>
              <a:tr h="1663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189.150.781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28.395.593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185.330.112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346430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64.530.998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9.237.294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63.772.227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93700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91.026.883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-4.897.751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89.190.236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100555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3.606.458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937858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3.608.453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3.606.458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25679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06536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463082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-362.000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039378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10.081.336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2.141.871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9.645.592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54501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7.957.568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7.516.835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17882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2.123.768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2.123.768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2.128.757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626018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765.034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528.626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047191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575284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127.375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17534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89114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19272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245.127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961270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7330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975.924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620.240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717.480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217716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221254"/>
                  </a:ext>
                </a:extLst>
              </a:tr>
              <a:tr h="1565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18.003.986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17.772.807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177728070,0%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625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31219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207773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3852" y="1359720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BDDC3FD-2742-4175-BABF-FA00B1A8E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07034"/>
              </p:ext>
            </p:extLst>
          </p:nvPr>
        </p:nvGraphicFramePr>
        <p:xfrm>
          <a:off x="645789" y="2410861"/>
          <a:ext cx="8096001" cy="3322389"/>
        </p:xfrm>
        <a:graphic>
          <a:graphicData uri="http://schemas.openxmlformats.org/drawingml/2006/table">
            <a:tbl>
              <a:tblPr/>
              <a:tblGrid>
                <a:gridCol w="791294">
                  <a:extLst>
                    <a:ext uri="{9D8B030D-6E8A-4147-A177-3AD203B41FA5}">
                      <a16:colId xmlns:a16="http://schemas.microsoft.com/office/drawing/2014/main" val="334010468"/>
                    </a:ext>
                  </a:extLst>
                </a:gridCol>
                <a:gridCol w="292307">
                  <a:extLst>
                    <a:ext uri="{9D8B030D-6E8A-4147-A177-3AD203B41FA5}">
                      <a16:colId xmlns:a16="http://schemas.microsoft.com/office/drawing/2014/main" val="2077129756"/>
                    </a:ext>
                  </a:extLst>
                </a:gridCol>
                <a:gridCol w="292307">
                  <a:extLst>
                    <a:ext uri="{9D8B030D-6E8A-4147-A177-3AD203B41FA5}">
                      <a16:colId xmlns:a16="http://schemas.microsoft.com/office/drawing/2014/main" val="3623554274"/>
                    </a:ext>
                  </a:extLst>
                </a:gridCol>
                <a:gridCol w="2114053">
                  <a:extLst>
                    <a:ext uri="{9D8B030D-6E8A-4147-A177-3AD203B41FA5}">
                      <a16:colId xmlns:a16="http://schemas.microsoft.com/office/drawing/2014/main" val="4243980132"/>
                    </a:ext>
                  </a:extLst>
                </a:gridCol>
                <a:gridCol w="791294">
                  <a:extLst>
                    <a:ext uri="{9D8B030D-6E8A-4147-A177-3AD203B41FA5}">
                      <a16:colId xmlns:a16="http://schemas.microsoft.com/office/drawing/2014/main" val="236937853"/>
                    </a:ext>
                  </a:extLst>
                </a:gridCol>
                <a:gridCol w="791294">
                  <a:extLst>
                    <a:ext uri="{9D8B030D-6E8A-4147-A177-3AD203B41FA5}">
                      <a16:colId xmlns:a16="http://schemas.microsoft.com/office/drawing/2014/main" val="2848799091"/>
                    </a:ext>
                  </a:extLst>
                </a:gridCol>
                <a:gridCol w="791294">
                  <a:extLst>
                    <a:ext uri="{9D8B030D-6E8A-4147-A177-3AD203B41FA5}">
                      <a16:colId xmlns:a16="http://schemas.microsoft.com/office/drawing/2014/main" val="3729518239"/>
                    </a:ext>
                  </a:extLst>
                </a:gridCol>
                <a:gridCol w="791294">
                  <a:extLst>
                    <a:ext uri="{9D8B030D-6E8A-4147-A177-3AD203B41FA5}">
                      <a16:colId xmlns:a16="http://schemas.microsoft.com/office/drawing/2014/main" val="2610141451"/>
                    </a:ext>
                  </a:extLst>
                </a:gridCol>
                <a:gridCol w="720432">
                  <a:extLst>
                    <a:ext uri="{9D8B030D-6E8A-4147-A177-3AD203B41FA5}">
                      <a16:colId xmlns:a16="http://schemas.microsoft.com/office/drawing/2014/main" val="2471628867"/>
                    </a:ext>
                  </a:extLst>
                </a:gridCol>
                <a:gridCol w="720432">
                  <a:extLst>
                    <a:ext uri="{9D8B030D-6E8A-4147-A177-3AD203B41FA5}">
                      <a16:colId xmlns:a16="http://schemas.microsoft.com/office/drawing/2014/main" val="738108439"/>
                    </a:ext>
                  </a:extLst>
                </a:gridCol>
              </a:tblGrid>
              <a:tr h="1724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809776"/>
                  </a:ext>
                </a:extLst>
              </a:tr>
              <a:tr h="528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93593"/>
                  </a:ext>
                </a:extLst>
              </a:tr>
              <a:tr h="1832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50.922.406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7.209.790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50.602.484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281073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33.484.081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1.518.383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33.234.546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16863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11.687.334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11.666.337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37765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614801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589.633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589.024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302751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751.239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85957,3%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77549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50090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719.457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235474"/>
                  </a:ext>
                </a:extLst>
              </a:tr>
              <a:tr h="1961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2.515.218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2.476.363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2.511.665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130933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948529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85769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2.441.961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2.441.961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2.439.032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933344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336950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418055"/>
                  </a:ext>
                </a:extLst>
              </a:tr>
              <a:tr h="172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1.894.891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1.881.449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18814490,0%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68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9" y="226745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3926" y="151164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19D22D0-3B17-4533-BA2A-E14FF088A5FF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308532"/>
          <a:ext cx="7886699" cy="3385524"/>
        </p:xfrm>
        <a:graphic>
          <a:graphicData uri="http://schemas.openxmlformats.org/drawingml/2006/table">
            <a:tbl>
              <a:tblPr/>
              <a:tblGrid>
                <a:gridCol w="770837">
                  <a:extLst>
                    <a:ext uri="{9D8B030D-6E8A-4147-A177-3AD203B41FA5}">
                      <a16:colId xmlns:a16="http://schemas.microsoft.com/office/drawing/2014/main" val="1995520248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2288605247"/>
                    </a:ext>
                  </a:extLst>
                </a:gridCol>
                <a:gridCol w="284750">
                  <a:extLst>
                    <a:ext uri="{9D8B030D-6E8A-4147-A177-3AD203B41FA5}">
                      <a16:colId xmlns:a16="http://schemas.microsoft.com/office/drawing/2014/main" val="212282079"/>
                    </a:ext>
                  </a:extLst>
                </a:gridCol>
                <a:gridCol w="2059400">
                  <a:extLst>
                    <a:ext uri="{9D8B030D-6E8A-4147-A177-3AD203B41FA5}">
                      <a16:colId xmlns:a16="http://schemas.microsoft.com/office/drawing/2014/main" val="4081573252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3511597815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769710462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4115047817"/>
                    </a:ext>
                  </a:extLst>
                </a:gridCol>
                <a:gridCol w="770837">
                  <a:extLst>
                    <a:ext uri="{9D8B030D-6E8A-4147-A177-3AD203B41FA5}">
                      <a16:colId xmlns:a16="http://schemas.microsoft.com/office/drawing/2014/main" val="49749227"/>
                    </a:ext>
                  </a:extLst>
                </a:gridCol>
                <a:gridCol w="701807">
                  <a:extLst>
                    <a:ext uri="{9D8B030D-6E8A-4147-A177-3AD203B41FA5}">
                      <a16:colId xmlns:a16="http://schemas.microsoft.com/office/drawing/2014/main" val="698980387"/>
                    </a:ext>
                  </a:extLst>
                </a:gridCol>
                <a:gridCol w="701807">
                  <a:extLst>
                    <a:ext uri="{9D8B030D-6E8A-4147-A177-3AD203B41FA5}">
                      <a16:colId xmlns:a16="http://schemas.microsoft.com/office/drawing/2014/main" val="3003149498"/>
                    </a:ext>
                  </a:extLst>
                </a:gridCol>
              </a:tblGrid>
              <a:tr h="1469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20229"/>
                  </a:ext>
                </a:extLst>
              </a:tr>
              <a:tr h="45005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48420"/>
                  </a:ext>
                </a:extLst>
              </a:tr>
              <a:tr h="1561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494.258.205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58.543.931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493.742.580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920117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370.803.039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18.672.951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370.534.940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06614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83.689.409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2.743.933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83.568.479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63520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12.780.306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12.371.306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12.699.777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018484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237.422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-171.578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233.500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334873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12.542.884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12.542.884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12.466.277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90668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2.852.910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91204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2.778.386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2.852.910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070859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3.871.269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2.166.637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3.866.905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913384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-21.021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488.996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5061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619.830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062196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2.761.847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2.187.658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2.758.079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98398"/>
                  </a:ext>
                </a:extLst>
              </a:tr>
              <a:tr h="146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513.730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43709"/>
                  </a:ext>
                </a:extLst>
              </a:tr>
              <a:tr h="16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513.730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733741"/>
                  </a:ext>
                </a:extLst>
              </a:tr>
              <a:tr h="16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19.705.839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197058390,0%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32559"/>
                  </a:ext>
                </a:extLst>
              </a:tr>
              <a:tr h="165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19.810.728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19.810.718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19.705.839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197058390,0%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540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648400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39257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6024" y="146956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AF2E8C0-8710-4AC0-B83C-7834BC6A9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556054"/>
              </p:ext>
            </p:extLst>
          </p:nvPr>
        </p:nvGraphicFramePr>
        <p:xfrm>
          <a:off x="554370" y="2689111"/>
          <a:ext cx="7886700" cy="3548206"/>
        </p:xfrm>
        <a:graphic>
          <a:graphicData uri="http://schemas.openxmlformats.org/drawingml/2006/table">
            <a:tbl>
              <a:tblPr/>
              <a:tblGrid>
                <a:gridCol w="723105">
                  <a:extLst>
                    <a:ext uri="{9D8B030D-6E8A-4147-A177-3AD203B41FA5}">
                      <a16:colId xmlns:a16="http://schemas.microsoft.com/office/drawing/2014/main" val="3057971387"/>
                    </a:ext>
                  </a:extLst>
                </a:gridCol>
                <a:gridCol w="267117">
                  <a:extLst>
                    <a:ext uri="{9D8B030D-6E8A-4147-A177-3AD203B41FA5}">
                      <a16:colId xmlns:a16="http://schemas.microsoft.com/office/drawing/2014/main" val="1587042062"/>
                    </a:ext>
                  </a:extLst>
                </a:gridCol>
                <a:gridCol w="267117">
                  <a:extLst>
                    <a:ext uri="{9D8B030D-6E8A-4147-A177-3AD203B41FA5}">
                      <a16:colId xmlns:a16="http://schemas.microsoft.com/office/drawing/2014/main" val="2830996403"/>
                    </a:ext>
                  </a:extLst>
                </a:gridCol>
                <a:gridCol w="2420243">
                  <a:extLst>
                    <a:ext uri="{9D8B030D-6E8A-4147-A177-3AD203B41FA5}">
                      <a16:colId xmlns:a16="http://schemas.microsoft.com/office/drawing/2014/main" val="2408618612"/>
                    </a:ext>
                  </a:extLst>
                </a:gridCol>
                <a:gridCol w="723105">
                  <a:extLst>
                    <a:ext uri="{9D8B030D-6E8A-4147-A177-3AD203B41FA5}">
                      <a16:colId xmlns:a16="http://schemas.microsoft.com/office/drawing/2014/main" val="2949085938"/>
                    </a:ext>
                  </a:extLst>
                </a:gridCol>
                <a:gridCol w="723105">
                  <a:extLst>
                    <a:ext uri="{9D8B030D-6E8A-4147-A177-3AD203B41FA5}">
                      <a16:colId xmlns:a16="http://schemas.microsoft.com/office/drawing/2014/main" val="1853344737"/>
                    </a:ext>
                  </a:extLst>
                </a:gridCol>
                <a:gridCol w="723105">
                  <a:extLst>
                    <a:ext uri="{9D8B030D-6E8A-4147-A177-3AD203B41FA5}">
                      <a16:colId xmlns:a16="http://schemas.microsoft.com/office/drawing/2014/main" val="3163681611"/>
                    </a:ext>
                  </a:extLst>
                </a:gridCol>
                <a:gridCol w="723105">
                  <a:extLst>
                    <a:ext uri="{9D8B030D-6E8A-4147-A177-3AD203B41FA5}">
                      <a16:colId xmlns:a16="http://schemas.microsoft.com/office/drawing/2014/main" val="1126456706"/>
                    </a:ext>
                  </a:extLst>
                </a:gridCol>
                <a:gridCol w="658349">
                  <a:extLst>
                    <a:ext uri="{9D8B030D-6E8A-4147-A177-3AD203B41FA5}">
                      <a16:colId xmlns:a16="http://schemas.microsoft.com/office/drawing/2014/main" val="1545405889"/>
                    </a:ext>
                  </a:extLst>
                </a:gridCol>
                <a:gridCol w="658349">
                  <a:extLst>
                    <a:ext uri="{9D8B030D-6E8A-4147-A177-3AD203B41FA5}">
                      <a16:colId xmlns:a16="http://schemas.microsoft.com/office/drawing/2014/main" val="3262398805"/>
                    </a:ext>
                  </a:extLst>
                </a:gridCol>
              </a:tblGrid>
              <a:tr h="14438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305777"/>
                  </a:ext>
                </a:extLst>
              </a:tr>
              <a:tr h="44217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359404"/>
                  </a:ext>
                </a:extLst>
              </a:tr>
              <a:tr h="1534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46.223.547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3.229.164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45.498.364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648151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26.851.546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1.139.422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26.847.441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682805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9.987.010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48774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7.019.656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515210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7.019.656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-203.700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6.375.234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95992"/>
                  </a:ext>
                </a:extLst>
              </a:tr>
              <a:tr h="268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560.259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81165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2.198.155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445539"/>
                  </a:ext>
                </a:extLst>
              </a:tr>
              <a:tr h="268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199.072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272250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403.949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453271"/>
                  </a:ext>
                </a:extLst>
              </a:tr>
              <a:tr h="268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512.837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-85.400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584890"/>
                  </a:ext>
                </a:extLst>
              </a:tr>
              <a:tr h="2689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341.653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-46.500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308.915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68983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110.030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294192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1.739.008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1.525.695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44558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573.481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-35.800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445.011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81497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137.927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425620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2.288.679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22886790,0%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868672"/>
                  </a:ext>
                </a:extLst>
              </a:tr>
              <a:tr h="144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2.293.452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2.293.442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2.288.679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22886790,0%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873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7867" y="602176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6854" y="249562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59136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F6DFFB3-E009-40E4-A8F2-3555D2839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82105"/>
              </p:ext>
            </p:extLst>
          </p:nvPr>
        </p:nvGraphicFramePr>
        <p:xfrm>
          <a:off x="517868" y="2899359"/>
          <a:ext cx="8167936" cy="2325053"/>
        </p:xfrm>
        <a:graphic>
          <a:graphicData uri="http://schemas.openxmlformats.org/drawingml/2006/table">
            <a:tbl>
              <a:tblPr/>
              <a:tblGrid>
                <a:gridCol w="798325">
                  <a:extLst>
                    <a:ext uri="{9D8B030D-6E8A-4147-A177-3AD203B41FA5}">
                      <a16:colId xmlns:a16="http://schemas.microsoft.com/office/drawing/2014/main" val="2140988739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32663467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374220405"/>
                    </a:ext>
                  </a:extLst>
                </a:gridCol>
                <a:gridCol w="2132837">
                  <a:extLst>
                    <a:ext uri="{9D8B030D-6E8A-4147-A177-3AD203B41FA5}">
                      <a16:colId xmlns:a16="http://schemas.microsoft.com/office/drawing/2014/main" val="1232301151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154965413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1845783669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256232246"/>
                    </a:ext>
                  </a:extLst>
                </a:gridCol>
                <a:gridCol w="798325">
                  <a:extLst>
                    <a:ext uri="{9D8B030D-6E8A-4147-A177-3AD203B41FA5}">
                      <a16:colId xmlns:a16="http://schemas.microsoft.com/office/drawing/2014/main" val="2645355892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3407949605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4254286653"/>
                    </a:ext>
                  </a:extLst>
                </a:gridCol>
              </a:tblGrid>
              <a:tr h="1784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191147"/>
                  </a:ext>
                </a:extLst>
              </a:tr>
              <a:tr h="3512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58927"/>
                  </a:ext>
                </a:extLst>
              </a:tr>
              <a:tr h="1895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4.211.597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3.909.841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491538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2.260.813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517.935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2.252.036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059602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454.888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-70.001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358.776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590072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090258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0908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989.177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925898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261375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830763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85798"/>
                  </a:ext>
                </a:extLst>
              </a:tr>
              <a:tr h="1784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264.864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264.873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2648730,0%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847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1041" y="22281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1490507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7E5B7ED-68E9-4410-9D70-10D084080C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24353"/>
              </p:ext>
            </p:extLst>
          </p:nvPr>
        </p:nvGraphicFramePr>
        <p:xfrm>
          <a:off x="554964" y="2657252"/>
          <a:ext cx="8131837" cy="3436044"/>
        </p:xfrm>
        <a:graphic>
          <a:graphicData uri="http://schemas.openxmlformats.org/drawingml/2006/table">
            <a:tbl>
              <a:tblPr/>
              <a:tblGrid>
                <a:gridCol w="794797">
                  <a:extLst>
                    <a:ext uri="{9D8B030D-6E8A-4147-A177-3AD203B41FA5}">
                      <a16:colId xmlns:a16="http://schemas.microsoft.com/office/drawing/2014/main" val="869779733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577362697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1820278478"/>
                    </a:ext>
                  </a:extLst>
                </a:gridCol>
                <a:gridCol w="2123410">
                  <a:extLst>
                    <a:ext uri="{9D8B030D-6E8A-4147-A177-3AD203B41FA5}">
                      <a16:colId xmlns:a16="http://schemas.microsoft.com/office/drawing/2014/main" val="3666408625"/>
                    </a:ext>
                  </a:extLst>
                </a:gridCol>
                <a:gridCol w="794797">
                  <a:extLst>
                    <a:ext uri="{9D8B030D-6E8A-4147-A177-3AD203B41FA5}">
                      <a16:colId xmlns:a16="http://schemas.microsoft.com/office/drawing/2014/main" val="2283722955"/>
                    </a:ext>
                  </a:extLst>
                </a:gridCol>
                <a:gridCol w="794797">
                  <a:extLst>
                    <a:ext uri="{9D8B030D-6E8A-4147-A177-3AD203B41FA5}">
                      <a16:colId xmlns:a16="http://schemas.microsoft.com/office/drawing/2014/main" val="1135103982"/>
                    </a:ext>
                  </a:extLst>
                </a:gridCol>
                <a:gridCol w="794797">
                  <a:extLst>
                    <a:ext uri="{9D8B030D-6E8A-4147-A177-3AD203B41FA5}">
                      <a16:colId xmlns:a16="http://schemas.microsoft.com/office/drawing/2014/main" val="2714127748"/>
                    </a:ext>
                  </a:extLst>
                </a:gridCol>
                <a:gridCol w="794797">
                  <a:extLst>
                    <a:ext uri="{9D8B030D-6E8A-4147-A177-3AD203B41FA5}">
                      <a16:colId xmlns:a16="http://schemas.microsoft.com/office/drawing/2014/main" val="417418355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1392816950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1053627344"/>
                    </a:ext>
                  </a:extLst>
                </a:gridCol>
              </a:tblGrid>
              <a:tr h="15981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965961"/>
                  </a:ext>
                </a:extLst>
              </a:tr>
              <a:tr h="4894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473762"/>
                  </a:ext>
                </a:extLst>
              </a:tr>
              <a:tr h="169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238.212.391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-30.773.124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236.068.403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349690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9.033.730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-166.074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8.904.956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654287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2.385.384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149.991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1.803.091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463873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694.917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28503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751.366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694.917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54149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208.048.753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-49.501.555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206.689.974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080915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208.048.753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-49.501.555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206.689.974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668792"/>
                  </a:ext>
                </a:extLst>
              </a:tr>
              <a:tr h="319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193.616.459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-45.566.644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192.787.534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913723"/>
                  </a:ext>
                </a:extLst>
              </a:tr>
              <a:tr h="17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14.432.294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-3.934.911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13.902.440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89246"/>
                  </a:ext>
                </a:extLst>
              </a:tr>
              <a:tr h="17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632918"/>
                  </a:ext>
                </a:extLst>
              </a:tr>
              <a:tr h="179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6.050.810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6.089.648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04576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00522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054299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778563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11.885.817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118858170,0%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048869"/>
                  </a:ext>
                </a:extLst>
              </a:tr>
              <a:tr h="159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11.942.338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11.885.817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118858170,0%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86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869" y="2384536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1472401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6F94613-D732-41F2-9ED8-58D0C9A17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46030"/>
              </p:ext>
            </p:extLst>
          </p:nvPr>
        </p:nvGraphicFramePr>
        <p:xfrm>
          <a:off x="590872" y="2654619"/>
          <a:ext cx="8051061" cy="3337940"/>
        </p:xfrm>
        <a:graphic>
          <a:graphicData uri="http://schemas.openxmlformats.org/drawingml/2006/table">
            <a:tbl>
              <a:tblPr/>
              <a:tblGrid>
                <a:gridCol w="756021">
                  <a:extLst>
                    <a:ext uri="{9D8B030D-6E8A-4147-A177-3AD203B41FA5}">
                      <a16:colId xmlns:a16="http://schemas.microsoft.com/office/drawing/2014/main" val="261507599"/>
                    </a:ext>
                  </a:extLst>
                </a:gridCol>
                <a:gridCol w="279276">
                  <a:extLst>
                    <a:ext uri="{9D8B030D-6E8A-4147-A177-3AD203B41FA5}">
                      <a16:colId xmlns:a16="http://schemas.microsoft.com/office/drawing/2014/main" val="3108874250"/>
                    </a:ext>
                  </a:extLst>
                </a:gridCol>
                <a:gridCol w="279276">
                  <a:extLst>
                    <a:ext uri="{9D8B030D-6E8A-4147-A177-3AD203B41FA5}">
                      <a16:colId xmlns:a16="http://schemas.microsoft.com/office/drawing/2014/main" val="584379083"/>
                    </a:ext>
                  </a:extLst>
                </a:gridCol>
                <a:gridCol w="2335768">
                  <a:extLst>
                    <a:ext uri="{9D8B030D-6E8A-4147-A177-3AD203B41FA5}">
                      <a16:colId xmlns:a16="http://schemas.microsoft.com/office/drawing/2014/main" val="3924323127"/>
                    </a:ext>
                  </a:extLst>
                </a:gridCol>
                <a:gridCol w="756021">
                  <a:extLst>
                    <a:ext uri="{9D8B030D-6E8A-4147-A177-3AD203B41FA5}">
                      <a16:colId xmlns:a16="http://schemas.microsoft.com/office/drawing/2014/main" val="654293083"/>
                    </a:ext>
                  </a:extLst>
                </a:gridCol>
                <a:gridCol w="756021">
                  <a:extLst>
                    <a:ext uri="{9D8B030D-6E8A-4147-A177-3AD203B41FA5}">
                      <a16:colId xmlns:a16="http://schemas.microsoft.com/office/drawing/2014/main" val="4192947023"/>
                    </a:ext>
                  </a:extLst>
                </a:gridCol>
                <a:gridCol w="756021">
                  <a:extLst>
                    <a:ext uri="{9D8B030D-6E8A-4147-A177-3AD203B41FA5}">
                      <a16:colId xmlns:a16="http://schemas.microsoft.com/office/drawing/2014/main" val="3123337308"/>
                    </a:ext>
                  </a:extLst>
                </a:gridCol>
                <a:gridCol w="756021">
                  <a:extLst>
                    <a:ext uri="{9D8B030D-6E8A-4147-A177-3AD203B41FA5}">
                      <a16:colId xmlns:a16="http://schemas.microsoft.com/office/drawing/2014/main" val="332499329"/>
                    </a:ext>
                  </a:extLst>
                </a:gridCol>
                <a:gridCol w="688318">
                  <a:extLst>
                    <a:ext uri="{9D8B030D-6E8A-4147-A177-3AD203B41FA5}">
                      <a16:colId xmlns:a16="http://schemas.microsoft.com/office/drawing/2014/main" val="3050417971"/>
                    </a:ext>
                  </a:extLst>
                </a:gridCol>
                <a:gridCol w="688318">
                  <a:extLst>
                    <a:ext uri="{9D8B030D-6E8A-4147-A177-3AD203B41FA5}">
                      <a16:colId xmlns:a16="http://schemas.microsoft.com/office/drawing/2014/main" val="3101209112"/>
                    </a:ext>
                  </a:extLst>
                </a:gridCol>
              </a:tblGrid>
              <a:tr h="158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861613"/>
                  </a:ext>
                </a:extLst>
              </a:tr>
              <a:tr h="4839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331352"/>
                  </a:ext>
                </a:extLst>
              </a:tr>
              <a:tr h="167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134.609.576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20.389.500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132.287.865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26358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92.093.675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1.568.943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90.245.033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48503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25.548.200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2.090.853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24.366.332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089247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904559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7.792.781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39595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3.565.315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3.565.315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4.381.306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90580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3.565.315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3.565.315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4.381.306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473917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645.687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626.638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122649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51108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232.014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221.377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095490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21012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150.741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150.620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962024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135096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661737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340.474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298.762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125,5%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001582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4.577.013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45770130,0%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29026"/>
                  </a:ext>
                </a:extLst>
              </a:tr>
              <a:tr h="158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4.623.444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4.623.434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4.577.013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45770130,0%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17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566" y="54305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3558" y="276985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010" y="1815970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03:  PROGRAMA DE APOYO A LOS CENTROS DE ADMINISTRACIÓN DIRECTA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16B259-4DDD-4054-9CC3-3D84EC60CB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18696"/>
              </p:ext>
            </p:extLst>
          </p:nvPr>
        </p:nvGraphicFramePr>
        <p:xfrm>
          <a:off x="523010" y="3058822"/>
          <a:ext cx="8093814" cy="1594313"/>
        </p:xfrm>
        <a:graphic>
          <a:graphicData uri="http://schemas.openxmlformats.org/drawingml/2006/table">
            <a:tbl>
              <a:tblPr/>
              <a:tblGrid>
                <a:gridCol w="760036">
                  <a:extLst>
                    <a:ext uri="{9D8B030D-6E8A-4147-A177-3AD203B41FA5}">
                      <a16:colId xmlns:a16="http://schemas.microsoft.com/office/drawing/2014/main" val="2518416973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2669691870"/>
                    </a:ext>
                  </a:extLst>
                </a:gridCol>
                <a:gridCol w="280759">
                  <a:extLst>
                    <a:ext uri="{9D8B030D-6E8A-4147-A177-3AD203B41FA5}">
                      <a16:colId xmlns:a16="http://schemas.microsoft.com/office/drawing/2014/main" val="1205269026"/>
                    </a:ext>
                  </a:extLst>
                </a:gridCol>
                <a:gridCol w="2348170">
                  <a:extLst>
                    <a:ext uri="{9D8B030D-6E8A-4147-A177-3AD203B41FA5}">
                      <a16:colId xmlns:a16="http://schemas.microsoft.com/office/drawing/2014/main" val="1907046079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1856569250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3100740805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2140210832"/>
                    </a:ext>
                  </a:extLst>
                </a:gridCol>
                <a:gridCol w="760036">
                  <a:extLst>
                    <a:ext uri="{9D8B030D-6E8A-4147-A177-3AD203B41FA5}">
                      <a16:colId xmlns:a16="http://schemas.microsoft.com/office/drawing/2014/main" val="3186925859"/>
                    </a:ext>
                  </a:extLst>
                </a:gridCol>
                <a:gridCol w="691973">
                  <a:extLst>
                    <a:ext uri="{9D8B030D-6E8A-4147-A177-3AD203B41FA5}">
                      <a16:colId xmlns:a16="http://schemas.microsoft.com/office/drawing/2014/main" val="2376207402"/>
                    </a:ext>
                  </a:extLst>
                </a:gridCol>
                <a:gridCol w="691973">
                  <a:extLst>
                    <a:ext uri="{9D8B030D-6E8A-4147-A177-3AD203B41FA5}">
                      <a16:colId xmlns:a16="http://schemas.microsoft.com/office/drawing/2014/main" val="4195940334"/>
                    </a:ext>
                  </a:extLst>
                </a:gridCol>
              </a:tblGrid>
              <a:tr h="3929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2046"/>
                  </a:ext>
                </a:extLst>
              </a:tr>
              <a:tr h="3908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142707"/>
                  </a:ext>
                </a:extLst>
              </a:tr>
              <a:tr h="4175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02588"/>
                  </a:ext>
                </a:extLst>
              </a:tr>
              <a:tr h="3929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305.745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08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74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6001" y="546141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1602" y="290423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1014" y="2161221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61D8FF2-4BEC-43CD-A629-D54ABA3BEE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025008"/>
              </p:ext>
            </p:extLst>
          </p:nvPr>
        </p:nvGraphicFramePr>
        <p:xfrm>
          <a:off x="461014" y="3284984"/>
          <a:ext cx="7813038" cy="1683366"/>
        </p:xfrm>
        <a:graphic>
          <a:graphicData uri="http://schemas.openxmlformats.org/drawingml/2006/table">
            <a:tbl>
              <a:tblPr/>
              <a:tblGrid>
                <a:gridCol w="744986">
                  <a:extLst>
                    <a:ext uri="{9D8B030D-6E8A-4147-A177-3AD203B41FA5}">
                      <a16:colId xmlns:a16="http://schemas.microsoft.com/office/drawing/2014/main" val="1599410679"/>
                    </a:ext>
                  </a:extLst>
                </a:gridCol>
                <a:gridCol w="176934">
                  <a:extLst>
                    <a:ext uri="{9D8B030D-6E8A-4147-A177-3AD203B41FA5}">
                      <a16:colId xmlns:a16="http://schemas.microsoft.com/office/drawing/2014/main" val="698253016"/>
                    </a:ext>
                  </a:extLst>
                </a:gridCol>
                <a:gridCol w="260744">
                  <a:extLst>
                    <a:ext uri="{9D8B030D-6E8A-4147-A177-3AD203B41FA5}">
                      <a16:colId xmlns:a16="http://schemas.microsoft.com/office/drawing/2014/main" val="2304871400"/>
                    </a:ext>
                  </a:extLst>
                </a:gridCol>
                <a:gridCol w="2160458">
                  <a:extLst>
                    <a:ext uri="{9D8B030D-6E8A-4147-A177-3AD203B41FA5}">
                      <a16:colId xmlns:a16="http://schemas.microsoft.com/office/drawing/2014/main" val="1816537692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3496713344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1820619903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3572666591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2589650361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162292261"/>
                    </a:ext>
                  </a:extLst>
                </a:gridCol>
                <a:gridCol w="744986">
                  <a:extLst>
                    <a:ext uri="{9D8B030D-6E8A-4147-A177-3AD203B41FA5}">
                      <a16:colId xmlns:a16="http://schemas.microsoft.com/office/drawing/2014/main" val="3036171713"/>
                    </a:ext>
                  </a:extLst>
                </a:gridCol>
              </a:tblGrid>
              <a:tr h="2060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176137"/>
                  </a:ext>
                </a:extLst>
              </a:tr>
              <a:tr h="37005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70435"/>
                  </a:ext>
                </a:extLst>
              </a:tr>
              <a:tr h="218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777897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926902"/>
                  </a:ext>
                </a:extLst>
              </a:tr>
              <a:tr h="2060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368882"/>
                  </a:ext>
                </a:extLst>
              </a:tr>
              <a:tr h="2188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69731"/>
                  </a:ext>
                </a:extLst>
              </a:tr>
              <a:tr h="2575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358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951"/>
            <a:ext cx="7797552" cy="21982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2121" y="2204864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1488030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D7BD30D-B349-4286-942E-49360E105A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38948"/>
              </p:ext>
            </p:extLst>
          </p:nvPr>
        </p:nvGraphicFramePr>
        <p:xfrm>
          <a:off x="466600" y="2514438"/>
          <a:ext cx="8210799" cy="3559009"/>
        </p:xfrm>
        <a:graphic>
          <a:graphicData uri="http://schemas.openxmlformats.org/drawingml/2006/table">
            <a:tbl>
              <a:tblPr/>
              <a:tblGrid>
                <a:gridCol w="802514">
                  <a:extLst>
                    <a:ext uri="{9D8B030D-6E8A-4147-A177-3AD203B41FA5}">
                      <a16:colId xmlns:a16="http://schemas.microsoft.com/office/drawing/2014/main" val="3284345745"/>
                    </a:ext>
                  </a:extLst>
                </a:gridCol>
                <a:gridCol w="296452">
                  <a:extLst>
                    <a:ext uri="{9D8B030D-6E8A-4147-A177-3AD203B41FA5}">
                      <a16:colId xmlns:a16="http://schemas.microsoft.com/office/drawing/2014/main" val="1741163528"/>
                    </a:ext>
                  </a:extLst>
                </a:gridCol>
                <a:gridCol w="296452">
                  <a:extLst>
                    <a:ext uri="{9D8B030D-6E8A-4147-A177-3AD203B41FA5}">
                      <a16:colId xmlns:a16="http://schemas.microsoft.com/office/drawing/2014/main" val="2507978376"/>
                    </a:ext>
                  </a:extLst>
                </a:gridCol>
                <a:gridCol w="2144031">
                  <a:extLst>
                    <a:ext uri="{9D8B030D-6E8A-4147-A177-3AD203B41FA5}">
                      <a16:colId xmlns:a16="http://schemas.microsoft.com/office/drawing/2014/main" val="752687287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3305121834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3374700136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577083388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308833431"/>
                    </a:ext>
                  </a:extLst>
                </a:gridCol>
                <a:gridCol w="730647">
                  <a:extLst>
                    <a:ext uri="{9D8B030D-6E8A-4147-A177-3AD203B41FA5}">
                      <a16:colId xmlns:a16="http://schemas.microsoft.com/office/drawing/2014/main" val="2580832369"/>
                    </a:ext>
                  </a:extLst>
                </a:gridCol>
                <a:gridCol w="730647">
                  <a:extLst>
                    <a:ext uri="{9D8B030D-6E8A-4147-A177-3AD203B41FA5}">
                      <a16:colId xmlns:a16="http://schemas.microsoft.com/office/drawing/2014/main" val="2924497889"/>
                    </a:ext>
                  </a:extLst>
                </a:gridCol>
              </a:tblGrid>
              <a:tr h="16847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882704"/>
                  </a:ext>
                </a:extLst>
              </a:tr>
              <a:tr h="5159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97988"/>
                  </a:ext>
                </a:extLst>
              </a:tr>
              <a:tr h="1790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63.517.027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1.252.540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63.210.320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917863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31.929.666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797.723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31.712.315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650625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5.018.751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83914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354109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273.335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3595253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25.180.585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-703.587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25.146.170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739238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24.456.643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-715.332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24.422.241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49437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1.524.056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-161.192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1.523.934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697439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218.002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710788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22.714.585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-419.968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22.706.257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855291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685062"/>
                  </a:ext>
                </a:extLst>
              </a:tr>
              <a:tr h="3369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723.627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88780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136762"/>
                  </a:ext>
                </a:extLst>
              </a:tr>
              <a:tr h="168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9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9083" y="154927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7591"/>
              </p:ext>
            </p:extLst>
          </p:nvPr>
        </p:nvGraphicFramePr>
        <p:xfrm>
          <a:off x="386223" y="2276872"/>
          <a:ext cx="8220199" cy="373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607832"/>
            <a:ext cx="7797552" cy="219821"/>
          </a:xfrm>
        </p:spPr>
        <p:txBody>
          <a:bodyPr/>
          <a:lstStyle/>
          <a:p>
            <a:r>
              <a:rPr lang="es-CL" sz="900" b="1" dirty="0"/>
              <a:t>Fuente</a:t>
            </a:r>
            <a:r>
              <a:rPr lang="es-CL" sz="9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1196" y="210433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41410" y="1406249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78B2AF-F29C-4366-B1AE-4814D1558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911477"/>
              </p:ext>
            </p:extLst>
          </p:nvPr>
        </p:nvGraphicFramePr>
        <p:xfrm>
          <a:off x="457199" y="2500305"/>
          <a:ext cx="8195011" cy="3016929"/>
        </p:xfrm>
        <a:graphic>
          <a:graphicData uri="http://schemas.openxmlformats.org/drawingml/2006/table">
            <a:tbl>
              <a:tblPr/>
              <a:tblGrid>
                <a:gridCol w="800971">
                  <a:extLst>
                    <a:ext uri="{9D8B030D-6E8A-4147-A177-3AD203B41FA5}">
                      <a16:colId xmlns:a16="http://schemas.microsoft.com/office/drawing/2014/main" val="3104037824"/>
                    </a:ext>
                  </a:extLst>
                </a:gridCol>
                <a:gridCol w="295881">
                  <a:extLst>
                    <a:ext uri="{9D8B030D-6E8A-4147-A177-3AD203B41FA5}">
                      <a16:colId xmlns:a16="http://schemas.microsoft.com/office/drawing/2014/main" val="1571901578"/>
                    </a:ext>
                  </a:extLst>
                </a:gridCol>
                <a:gridCol w="295881">
                  <a:extLst>
                    <a:ext uri="{9D8B030D-6E8A-4147-A177-3AD203B41FA5}">
                      <a16:colId xmlns:a16="http://schemas.microsoft.com/office/drawing/2014/main" val="1334171909"/>
                    </a:ext>
                  </a:extLst>
                </a:gridCol>
                <a:gridCol w="2139908">
                  <a:extLst>
                    <a:ext uri="{9D8B030D-6E8A-4147-A177-3AD203B41FA5}">
                      <a16:colId xmlns:a16="http://schemas.microsoft.com/office/drawing/2014/main" val="2266856581"/>
                    </a:ext>
                  </a:extLst>
                </a:gridCol>
                <a:gridCol w="800971">
                  <a:extLst>
                    <a:ext uri="{9D8B030D-6E8A-4147-A177-3AD203B41FA5}">
                      <a16:colId xmlns:a16="http://schemas.microsoft.com/office/drawing/2014/main" val="1906234227"/>
                    </a:ext>
                  </a:extLst>
                </a:gridCol>
                <a:gridCol w="800971">
                  <a:extLst>
                    <a:ext uri="{9D8B030D-6E8A-4147-A177-3AD203B41FA5}">
                      <a16:colId xmlns:a16="http://schemas.microsoft.com/office/drawing/2014/main" val="473624888"/>
                    </a:ext>
                  </a:extLst>
                </a:gridCol>
                <a:gridCol w="800971">
                  <a:extLst>
                    <a:ext uri="{9D8B030D-6E8A-4147-A177-3AD203B41FA5}">
                      <a16:colId xmlns:a16="http://schemas.microsoft.com/office/drawing/2014/main" val="4287528105"/>
                    </a:ext>
                  </a:extLst>
                </a:gridCol>
                <a:gridCol w="800971">
                  <a:extLst>
                    <a:ext uri="{9D8B030D-6E8A-4147-A177-3AD203B41FA5}">
                      <a16:colId xmlns:a16="http://schemas.microsoft.com/office/drawing/2014/main" val="2402015037"/>
                    </a:ext>
                  </a:extLst>
                </a:gridCol>
                <a:gridCol w="729243">
                  <a:extLst>
                    <a:ext uri="{9D8B030D-6E8A-4147-A177-3AD203B41FA5}">
                      <a16:colId xmlns:a16="http://schemas.microsoft.com/office/drawing/2014/main" val="1791905624"/>
                    </a:ext>
                  </a:extLst>
                </a:gridCol>
                <a:gridCol w="729243">
                  <a:extLst>
                    <a:ext uri="{9D8B030D-6E8A-4147-A177-3AD203B41FA5}">
                      <a16:colId xmlns:a16="http://schemas.microsoft.com/office/drawing/2014/main" val="2229956415"/>
                    </a:ext>
                  </a:extLst>
                </a:gridCol>
              </a:tblGrid>
              <a:tr h="203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893477"/>
                  </a:ext>
                </a:extLst>
              </a:tr>
              <a:tr h="406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387324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309813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603.779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574.401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454207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8872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2458144"/>
                  </a:ext>
                </a:extLst>
              </a:tr>
              <a:tr h="391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944123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150779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910248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459.555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236.183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435.539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50712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301019"/>
                  </a:ext>
                </a:extLst>
              </a:tr>
              <a:tr h="2030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96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16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3" y="137829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967046"/>
              </p:ext>
            </p:extLst>
          </p:nvPr>
        </p:nvGraphicFramePr>
        <p:xfrm>
          <a:off x="446933" y="2057400"/>
          <a:ext cx="821079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30" y="13382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125542"/>
              </p:ext>
            </p:extLst>
          </p:nvPr>
        </p:nvGraphicFramePr>
        <p:xfrm>
          <a:off x="485130" y="2057400"/>
          <a:ext cx="820167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2173" y="1405221"/>
            <a:ext cx="773233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0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73" y="206832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42C7F2F-1130-4CDF-B44B-6CEB12F27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30788"/>
              </p:ext>
            </p:extLst>
          </p:nvPr>
        </p:nvGraphicFramePr>
        <p:xfrm>
          <a:off x="582173" y="2629713"/>
          <a:ext cx="7761727" cy="2887515"/>
        </p:xfrm>
        <a:graphic>
          <a:graphicData uri="http://schemas.openxmlformats.org/drawingml/2006/table">
            <a:tbl>
              <a:tblPr/>
              <a:tblGrid>
                <a:gridCol w="817666">
                  <a:extLst>
                    <a:ext uri="{9D8B030D-6E8A-4147-A177-3AD203B41FA5}">
                      <a16:colId xmlns:a16="http://schemas.microsoft.com/office/drawing/2014/main" val="2719000115"/>
                    </a:ext>
                  </a:extLst>
                </a:gridCol>
                <a:gridCol w="2184511">
                  <a:extLst>
                    <a:ext uri="{9D8B030D-6E8A-4147-A177-3AD203B41FA5}">
                      <a16:colId xmlns:a16="http://schemas.microsoft.com/office/drawing/2014/main" val="2263550755"/>
                    </a:ext>
                  </a:extLst>
                </a:gridCol>
                <a:gridCol w="817666">
                  <a:extLst>
                    <a:ext uri="{9D8B030D-6E8A-4147-A177-3AD203B41FA5}">
                      <a16:colId xmlns:a16="http://schemas.microsoft.com/office/drawing/2014/main" val="480845485"/>
                    </a:ext>
                  </a:extLst>
                </a:gridCol>
                <a:gridCol w="817666">
                  <a:extLst>
                    <a:ext uri="{9D8B030D-6E8A-4147-A177-3AD203B41FA5}">
                      <a16:colId xmlns:a16="http://schemas.microsoft.com/office/drawing/2014/main" val="3523245445"/>
                    </a:ext>
                  </a:extLst>
                </a:gridCol>
                <a:gridCol w="817666">
                  <a:extLst>
                    <a:ext uri="{9D8B030D-6E8A-4147-A177-3AD203B41FA5}">
                      <a16:colId xmlns:a16="http://schemas.microsoft.com/office/drawing/2014/main" val="2732401233"/>
                    </a:ext>
                  </a:extLst>
                </a:gridCol>
                <a:gridCol w="817666">
                  <a:extLst>
                    <a:ext uri="{9D8B030D-6E8A-4147-A177-3AD203B41FA5}">
                      <a16:colId xmlns:a16="http://schemas.microsoft.com/office/drawing/2014/main" val="2111141872"/>
                    </a:ext>
                  </a:extLst>
                </a:gridCol>
                <a:gridCol w="744443">
                  <a:extLst>
                    <a:ext uri="{9D8B030D-6E8A-4147-A177-3AD203B41FA5}">
                      <a16:colId xmlns:a16="http://schemas.microsoft.com/office/drawing/2014/main" val="3547023348"/>
                    </a:ext>
                  </a:extLst>
                </a:gridCol>
                <a:gridCol w="744443">
                  <a:extLst>
                    <a:ext uri="{9D8B030D-6E8A-4147-A177-3AD203B41FA5}">
                      <a16:colId xmlns:a16="http://schemas.microsoft.com/office/drawing/2014/main" val="564450097"/>
                    </a:ext>
                  </a:extLst>
                </a:gridCol>
              </a:tblGrid>
              <a:tr h="19091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07208"/>
                  </a:ext>
                </a:extLst>
              </a:tr>
              <a:tr h="5846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23701"/>
                  </a:ext>
                </a:extLst>
              </a:tr>
              <a:tr h="202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86.319.287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1.439.418.328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5684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643.367.454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34.565.630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639.762.565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709597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315.103.882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310.877.979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882936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25.821.425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25.412.425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25.681.842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000434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319.648.286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-44.363.137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317.146.928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526333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24.021.556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16.081.254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24.479.776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796549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960885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7.936.244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5.389.187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7.658.682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281661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52162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57.402.417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-17.864.804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55.298.871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280755"/>
                  </a:ext>
                </a:extLst>
              </a:tr>
              <a:tr h="190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58.929.910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58.929.820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58.470.914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64967682,2%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20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779" y="1367650"/>
            <a:ext cx="790435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625215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9376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6338510-E56D-4B71-9C01-E669455A6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767574"/>
              </p:ext>
            </p:extLst>
          </p:nvPr>
        </p:nvGraphicFramePr>
        <p:xfrm>
          <a:off x="602778" y="2396153"/>
          <a:ext cx="7904349" cy="3337108"/>
        </p:xfrm>
        <a:graphic>
          <a:graphicData uri="http://schemas.openxmlformats.org/drawingml/2006/table">
            <a:tbl>
              <a:tblPr/>
              <a:tblGrid>
                <a:gridCol w="320014">
                  <a:extLst>
                    <a:ext uri="{9D8B030D-6E8A-4147-A177-3AD203B41FA5}">
                      <a16:colId xmlns:a16="http://schemas.microsoft.com/office/drawing/2014/main" val="1168077156"/>
                    </a:ext>
                  </a:extLst>
                </a:gridCol>
                <a:gridCol w="320014">
                  <a:extLst>
                    <a:ext uri="{9D8B030D-6E8A-4147-A177-3AD203B41FA5}">
                      <a16:colId xmlns:a16="http://schemas.microsoft.com/office/drawing/2014/main" val="3815278355"/>
                    </a:ext>
                  </a:extLst>
                </a:gridCol>
                <a:gridCol w="2870527">
                  <a:extLst>
                    <a:ext uri="{9D8B030D-6E8A-4147-A177-3AD203B41FA5}">
                      <a16:colId xmlns:a16="http://schemas.microsoft.com/office/drawing/2014/main" val="3804071492"/>
                    </a:ext>
                  </a:extLst>
                </a:gridCol>
                <a:gridCol w="873639">
                  <a:extLst>
                    <a:ext uri="{9D8B030D-6E8A-4147-A177-3AD203B41FA5}">
                      <a16:colId xmlns:a16="http://schemas.microsoft.com/office/drawing/2014/main" val="668809622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936722427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253843675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2752411551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3225746236"/>
                    </a:ext>
                  </a:extLst>
                </a:gridCol>
                <a:gridCol w="704031">
                  <a:extLst>
                    <a:ext uri="{9D8B030D-6E8A-4147-A177-3AD203B41FA5}">
                      <a16:colId xmlns:a16="http://schemas.microsoft.com/office/drawing/2014/main" val="3589376407"/>
                    </a:ext>
                  </a:extLst>
                </a:gridCol>
              </a:tblGrid>
              <a:tr h="556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347230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231.541.994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-3.374.452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229.165.241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24383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148.736.032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-10.795.336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146.563.648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76903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82.805.962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82.601.593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64631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189.150.781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28.395.593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185.330.112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117621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50.922.406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7.209.790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50.602.484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55660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540.481.752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61.773.095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539.240.944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921363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494.258.205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58.543.931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493.742.580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226196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46.223.547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3.229.164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45.498.364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675523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4.211.597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3.909.841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345344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372.821.967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-10.383.624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368.356.268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064525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238.212.391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-30.773.124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236.068.403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088340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134.609.576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20.389.500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132.287.865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357991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los Centros de Administración Directa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305.745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141139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63.517.027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63.210.320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47123"/>
                  </a:ext>
                </a:extLst>
              </a:tr>
              <a:tr h="18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820.004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264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02" y="2204870"/>
            <a:ext cx="78602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4902" y="15202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54801DE-35B9-47DE-8011-0B725B2EE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088171"/>
              </p:ext>
            </p:extLst>
          </p:nvPr>
        </p:nvGraphicFramePr>
        <p:xfrm>
          <a:off x="450014" y="2564910"/>
          <a:ext cx="8185684" cy="3528391"/>
        </p:xfrm>
        <a:graphic>
          <a:graphicData uri="http://schemas.openxmlformats.org/drawingml/2006/table">
            <a:tbl>
              <a:tblPr/>
              <a:tblGrid>
                <a:gridCol w="751546">
                  <a:extLst>
                    <a:ext uri="{9D8B030D-6E8A-4147-A177-3AD203B41FA5}">
                      <a16:colId xmlns:a16="http://schemas.microsoft.com/office/drawing/2014/main" val="3462882148"/>
                    </a:ext>
                  </a:extLst>
                </a:gridCol>
                <a:gridCol w="277623">
                  <a:extLst>
                    <a:ext uri="{9D8B030D-6E8A-4147-A177-3AD203B41FA5}">
                      <a16:colId xmlns:a16="http://schemas.microsoft.com/office/drawing/2014/main" val="207268332"/>
                    </a:ext>
                  </a:extLst>
                </a:gridCol>
                <a:gridCol w="277623">
                  <a:extLst>
                    <a:ext uri="{9D8B030D-6E8A-4147-A177-3AD203B41FA5}">
                      <a16:colId xmlns:a16="http://schemas.microsoft.com/office/drawing/2014/main" val="3413237276"/>
                    </a:ext>
                  </a:extLst>
                </a:gridCol>
                <a:gridCol w="2515437">
                  <a:extLst>
                    <a:ext uri="{9D8B030D-6E8A-4147-A177-3AD203B41FA5}">
                      <a16:colId xmlns:a16="http://schemas.microsoft.com/office/drawing/2014/main" val="568943340"/>
                    </a:ext>
                  </a:extLst>
                </a:gridCol>
                <a:gridCol w="751546">
                  <a:extLst>
                    <a:ext uri="{9D8B030D-6E8A-4147-A177-3AD203B41FA5}">
                      <a16:colId xmlns:a16="http://schemas.microsoft.com/office/drawing/2014/main" val="279182228"/>
                    </a:ext>
                  </a:extLst>
                </a:gridCol>
                <a:gridCol w="751546">
                  <a:extLst>
                    <a:ext uri="{9D8B030D-6E8A-4147-A177-3AD203B41FA5}">
                      <a16:colId xmlns:a16="http://schemas.microsoft.com/office/drawing/2014/main" val="2402724029"/>
                    </a:ext>
                  </a:extLst>
                </a:gridCol>
                <a:gridCol w="751546">
                  <a:extLst>
                    <a:ext uri="{9D8B030D-6E8A-4147-A177-3AD203B41FA5}">
                      <a16:colId xmlns:a16="http://schemas.microsoft.com/office/drawing/2014/main" val="1901140355"/>
                    </a:ext>
                  </a:extLst>
                </a:gridCol>
                <a:gridCol w="751546">
                  <a:extLst>
                    <a:ext uri="{9D8B030D-6E8A-4147-A177-3AD203B41FA5}">
                      <a16:colId xmlns:a16="http://schemas.microsoft.com/office/drawing/2014/main" val="3612871729"/>
                    </a:ext>
                  </a:extLst>
                </a:gridCol>
                <a:gridCol w="684244">
                  <a:extLst>
                    <a:ext uri="{9D8B030D-6E8A-4147-A177-3AD203B41FA5}">
                      <a16:colId xmlns:a16="http://schemas.microsoft.com/office/drawing/2014/main" val="56016168"/>
                    </a:ext>
                  </a:extLst>
                </a:gridCol>
                <a:gridCol w="673027">
                  <a:extLst>
                    <a:ext uri="{9D8B030D-6E8A-4147-A177-3AD203B41FA5}">
                      <a16:colId xmlns:a16="http://schemas.microsoft.com/office/drawing/2014/main" val="2606667604"/>
                    </a:ext>
                  </a:extLst>
                </a:gridCol>
              </a:tblGrid>
              <a:tr h="1462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28204"/>
                  </a:ext>
                </a:extLst>
              </a:tr>
              <a:tr h="4479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697704"/>
                  </a:ext>
                </a:extLst>
              </a:tr>
              <a:tr h="155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148.736.032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-10.795.336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146.563.648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90541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12.052.227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951.374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11.953.326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020002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2.427.287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-89.521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2.317.374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571519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202813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26866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78.778.719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6.866.820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78.573.314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273429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10.548.261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98.553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10.542.959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057860"/>
                  </a:ext>
                </a:extLst>
              </a:tr>
              <a:tr h="29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10.458.391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10.453.889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66901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89.070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047760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66.957.252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66.924.434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319297"/>
                  </a:ext>
                </a:extLst>
              </a:tr>
              <a:tr h="29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214.293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-59.832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181.477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72328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54.070.918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4.620.258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54.070.915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46040"/>
                  </a:ext>
                </a:extLst>
              </a:tr>
              <a:tr h="29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1.108.602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12094"/>
                  </a:ext>
                </a:extLst>
              </a:tr>
              <a:tr h="292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962.989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11.563.440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855992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1.273.206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1.243.195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1.105.921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052128"/>
                  </a:ext>
                </a:extLst>
              </a:tr>
              <a:tr h="1462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1.273.206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1.243.195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1.105.921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3685,1%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745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9162" y="5960332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7938" y="2324638"/>
            <a:ext cx="786024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9163" y="147527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F10B68A-2ED0-4FD6-B261-DA85BDED4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7240"/>
              </p:ext>
            </p:extLst>
          </p:nvPr>
        </p:nvGraphicFramePr>
        <p:xfrm>
          <a:off x="419162" y="2870938"/>
          <a:ext cx="8210796" cy="2627016"/>
        </p:xfrm>
        <a:graphic>
          <a:graphicData uri="http://schemas.openxmlformats.org/drawingml/2006/table">
            <a:tbl>
              <a:tblPr/>
              <a:tblGrid>
                <a:gridCol w="753852">
                  <a:extLst>
                    <a:ext uri="{9D8B030D-6E8A-4147-A177-3AD203B41FA5}">
                      <a16:colId xmlns:a16="http://schemas.microsoft.com/office/drawing/2014/main" val="4013781152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3257423599"/>
                    </a:ext>
                  </a:extLst>
                </a:gridCol>
                <a:gridCol w="278475">
                  <a:extLst>
                    <a:ext uri="{9D8B030D-6E8A-4147-A177-3AD203B41FA5}">
                      <a16:colId xmlns:a16="http://schemas.microsoft.com/office/drawing/2014/main" val="1018064016"/>
                    </a:ext>
                  </a:extLst>
                </a:gridCol>
                <a:gridCol w="2523153">
                  <a:extLst>
                    <a:ext uri="{9D8B030D-6E8A-4147-A177-3AD203B41FA5}">
                      <a16:colId xmlns:a16="http://schemas.microsoft.com/office/drawing/2014/main" val="2591176159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498367947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759771418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3997249202"/>
                    </a:ext>
                  </a:extLst>
                </a:gridCol>
                <a:gridCol w="753852">
                  <a:extLst>
                    <a:ext uri="{9D8B030D-6E8A-4147-A177-3AD203B41FA5}">
                      <a16:colId xmlns:a16="http://schemas.microsoft.com/office/drawing/2014/main" val="1921153011"/>
                    </a:ext>
                  </a:extLst>
                </a:gridCol>
                <a:gridCol w="686342">
                  <a:extLst>
                    <a:ext uri="{9D8B030D-6E8A-4147-A177-3AD203B41FA5}">
                      <a16:colId xmlns:a16="http://schemas.microsoft.com/office/drawing/2014/main" val="2554413891"/>
                    </a:ext>
                  </a:extLst>
                </a:gridCol>
                <a:gridCol w="675091">
                  <a:extLst>
                    <a:ext uri="{9D8B030D-6E8A-4147-A177-3AD203B41FA5}">
                      <a16:colId xmlns:a16="http://schemas.microsoft.com/office/drawing/2014/main" val="808273423"/>
                    </a:ext>
                  </a:extLst>
                </a:gridCol>
              </a:tblGrid>
              <a:tr h="1924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544194"/>
                  </a:ext>
                </a:extLst>
              </a:tr>
              <a:tr h="2936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12826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69249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171.477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552272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119.524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616285"/>
                  </a:ext>
                </a:extLst>
              </a:tr>
              <a:tr h="20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406653"/>
                  </a:ext>
                </a:extLst>
              </a:tr>
              <a:tr h="2044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46579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446129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93,4%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273768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55.080.396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-18.844.714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53.312.360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049662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55.080.396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-18.844.714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53.312.360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858318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254979"/>
                  </a:ext>
                </a:extLst>
              </a:tr>
              <a:tr h="1924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907230,0%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477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07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1436" y="609546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4112" y="2661109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1549755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E7CA0F-0925-4A4D-B9D8-31DD40AC5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11085"/>
              </p:ext>
            </p:extLst>
          </p:nvPr>
        </p:nvGraphicFramePr>
        <p:xfrm>
          <a:off x="561321" y="3068960"/>
          <a:ext cx="8125480" cy="1416863"/>
        </p:xfrm>
        <a:graphic>
          <a:graphicData uri="http://schemas.openxmlformats.org/drawingml/2006/table">
            <a:tbl>
              <a:tblPr/>
              <a:tblGrid>
                <a:gridCol w="744998">
                  <a:extLst>
                    <a:ext uri="{9D8B030D-6E8A-4147-A177-3AD203B41FA5}">
                      <a16:colId xmlns:a16="http://schemas.microsoft.com/office/drawing/2014/main" val="755231252"/>
                    </a:ext>
                  </a:extLst>
                </a:gridCol>
                <a:gridCol w="275204">
                  <a:extLst>
                    <a:ext uri="{9D8B030D-6E8A-4147-A177-3AD203B41FA5}">
                      <a16:colId xmlns:a16="http://schemas.microsoft.com/office/drawing/2014/main" val="3991008366"/>
                    </a:ext>
                  </a:extLst>
                </a:gridCol>
                <a:gridCol w="275204">
                  <a:extLst>
                    <a:ext uri="{9D8B030D-6E8A-4147-A177-3AD203B41FA5}">
                      <a16:colId xmlns:a16="http://schemas.microsoft.com/office/drawing/2014/main" val="226296307"/>
                    </a:ext>
                  </a:extLst>
                </a:gridCol>
                <a:gridCol w="2493520">
                  <a:extLst>
                    <a:ext uri="{9D8B030D-6E8A-4147-A177-3AD203B41FA5}">
                      <a16:colId xmlns:a16="http://schemas.microsoft.com/office/drawing/2014/main" val="4118917615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4210974495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1425382361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2851546663"/>
                    </a:ext>
                  </a:extLst>
                </a:gridCol>
                <a:gridCol w="744998">
                  <a:extLst>
                    <a:ext uri="{9D8B030D-6E8A-4147-A177-3AD203B41FA5}">
                      <a16:colId xmlns:a16="http://schemas.microsoft.com/office/drawing/2014/main" val="577476956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2612832548"/>
                    </a:ext>
                  </a:extLst>
                </a:gridCol>
                <a:gridCol w="678281">
                  <a:extLst>
                    <a:ext uri="{9D8B030D-6E8A-4147-A177-3AD203B41FA5}">
                      <a16:colId xmlns:a16="http://schemas.microsoft.com/office/drawing/2014/main" val="1521059028"/>
                    </a:ext>
                  </a:extLst>
                </a:gridCol>
              </a:tblGrid>
              <a:tr h="3727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86326"/>
                  </a:ext>
                </a:extLst>
              </a:tr>
              <a:tr h="2753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02742"/>
                  </a:ext>
                </a:extLst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82.805.962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7.420.884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82.601.593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80629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82.805.962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7.420.884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82.601.593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28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4018</Words>
  <Application>Microsoft Office PowerPoint</Application>
  <PresentationFormat>Presentación en pantalla (4:3)</PresentationFormat>
  <Paragraphs>2180</Paragraphs>
  <Slides>20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1_Tema de Office</vt:lpstr>
      <vt:lpstr>Tema de Office</vt:lpstr>
      <vt:lpstr>EJECUCIÓN PRESUPUESTARIA DE GASTOS ACUMULADA AL MES DE DICIEMBRE DE 2021 PARTIDA 10: MINISTERIO DE JUSTICIA</vt:lpstr>
      <vt:lpstr>EJECUCIÓN ACUMULADA DE GASTOS A DICIEMBRE DE 2021  PARTIDA 10 MINISTERIO DE JUSTICIA</vt:lpstr>
      <vt:lpstr>EJECUCIÓN ACUMULADA DE GASTOS A DICIEMBRE DE 2021  PARTIDA 10 MINISTERIO DE JUSTICIA</vt:lpstr>
      <vt:lpstr>EJECUCIÓN ACUMULADA DE GASTOS A DICIEMBRE DE 2021  PARTIDA 10 MINISTERIO DE JUSTICIA</vt:lpstr>
      <vt:lpstr>EJECUCIÓN ACUMULADA DE GASTOS A DICIEMBRE DE 2021  PARTIDA 10 MINISTERIO DE JUSTICIA</vt:lpstr>
      <vt:lpstr>EJECUCIÓN ACUMULADA DE GASTOS A DICIEMBRE DE 2021  PARTIDA 10 MINISTERIO DE JUSTICIA RESUMEN POR CAPÍTULOS</vt:lpstr>
      <vt:lpstr>EJECUCIÓN ACUMULADA DE GASTOS A DICIEMBRE DE 2021  PARTIDA 10. CAPÍTULO 01. PROGRAMA 01: SECRETARÍA Y ADMINISTRACIÓN GENERAL</vt:lpstr>
      <vt:lpstr>EJECUCIÓN ACUMULADA DE GASTOS A DICIEMBRE DE 2021  PARTIDA 10. CAPÍTULO 01. PROGRAMA 01: SECRETARÍA Y ADMINISTRACIÓN GENERAL</vt:lpstr>
      <vt:lpstr>EJECUCIÓN ACUMULADA DE GASTOS A DICIEMBRE DE 2021  PARTIDA 10. CAPÍTULO 01. PROGRAMA 02:  PROGRAMA DE CONCESIONES DEL MINISTERIO DE JUSTICIA</vt:lpstr>
      <vt:lpstr>EJECUCIÓN ACUMULADA DE GASTOS A DICIEMBRE DE 2021  PARTIDA 10. CAPÍTULO 02. PROGRAMA 01: SERVICIO REGISTRO CIVIL E IDENTIFICACIÓN</vt:lpstr>
      <vt:lpstr>EJECUCIÓN ACUMULADA DE GASTOS A DICIEMBRE DE 2021  PARTIDA 10. CAPÍTULO 03. PROGRAMA 01:  SERVICIO MÉDICO LEGAL</vt:lpstr>
      <vt:lpstr>EJECUCIÓN ACUMULADA DE GASTOS A DICIEMBRE DE 2021  PARTIDA 10. CAPÍTULO 04. PROGRAMA 01:  GENDARMERÍA DE CHILE</vt:lpstr>
      <vt:lpstr>EJECUCIÓN ACUMULADA DE GASTOS A DICIEMBRE DE 2021  PARTIDA 10. CAPÍTULO 04. PROGRAMA 02:  PROGRAMA DE REHABILITACIÓN Y REINSERCIÓN SOCIAL</vt:lpstr>
      <vt:lpstr>EJECUCIÓN ACUMULADA DE GASTOS A DICIEMBRE DE 2021  PARTIDA 10. CAPÍTULO 06. PROGRAMA 01:  SUBSECRETARÍA DE DERECHOS HUMANOS</vt:lpstr>
      <vt:lpstr>EJECUCIÓN ACUMULADA DE GASTOS A DICIEMBRE DE 2021  PARTIDA 10. CAPÍTULO 07. PROGRAMA 01:  SERVICIO NACIONAL DE MENORES</vt:lpstr>
      <vt:lpstr>EJECUCIÓN ACUMULADA DE GASTOS A DICIEMBRE DE 2021  PARTIDA 10. CAPÍTULO 07. PROGRAMA 02:  PROGRAMA DE ADMINISTRACIÓN DIRECTA Y PROYECTOS NACIONALES</vt:lpstr>
      <vt:lpstr>EJECUCIÓN ACUMULADA DE GASTOS A DICIEMBRE DE 2021  PARTIDA 10. CAPÍTULO 07. PROGRAMA 03:  PROGRAMA DE APOYO A LOS CENTROS DE ADMINISTRACIÓN DIRECTA</vt:lpstr>
      <vt:lpstr>EJECUCIÓN ACUMULADA DE GASTOS A DICIEMBRE DE 2021  PARTIDA 10. CAPÍTULO 09. PROGRAMA 01:  DEFENSORÍA PENAL PÚBLICA FET COVID-19</vt:lpstr>
      <vt:lpstr>EJECUCIÓN ACUMULADA DE GASTOS A DICIEMBRE DE 2021  PARTIDA 10. CAPÍTULO 09. PROGRAMA 01:  DEFENSORÍA PENAL PÚBLICA</vt:lpstr>
      <vt:lpstr>EJECUCIÓN ACUMULADA DE GASTOS A DICIEMBRE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358</cp:revision>
  <cp:lastPrinted>2019-06-03T14:10:49Z</cp:lastPrinted>
  <dcterms:created xsi:type="dcterms:W3CDTF">2016-06-23T13:38:47Z</dcterms:created>
  <dcterms:modified xsi:type="dcterms:W3CDTF">2022-03-02T15:59:33Z</dcterms:modified>
</cp:coreProperties>
</file>