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6"/>
  </p:notesMasterIdLst>
  <p:handoutMasterIdLst>
    <p:handoutMasterId r:id="rId77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99" r:id="rId24"/>
    <p:sldId id="316" r:id="rId25"/>
    <p:sldId id="317" r:id="rId26"/>
    <p:sldId id="318" r:id="rId27"/>
    <p:sldId id="319" r:id="rId28"/>
    <p:sldId id="338" r:id="rId29"/>
    <p:sldId id="380" r:id="rId30"/>
    <p:sldId id="320" r:id="rId31"/>
    <p:sldId id="321" r:id="rId32"/>
    <p:sldId id="322" r:id="rId33"/>
    <p:sldId id="323" r:id="rId34"/>
    <p:sldId id="400" r:id="rId35"/>
    <p:sldId id="324" r:id="rId36"/>
    <p:sldId id="325" r:id="rId37"/>
    <p:sldId id="326" r:id="rId38"/>
    <p:sldId id="327" r:id="rId39"/>
    <p:sldId id="382" r:id="rId40"/>
    <p:sldId id="328" r:id="rId41"/>
    <p:sldId id="329" r:id="rId42"/>
    <p:sldId id="398" r:id="rId43"/>
    <p:sldId id="348" r:id="rId44"/>
    <p:sldId id="349" r:id="rId45"/>
    <p:sldId id="384" r:id="rId46"/>
    <p:sldId id="350" r:id="rId47"/>
    <p:sldId id="351" r:id="rId48"/>
    <p:sldId id="385" r:id="rId49"/>
    <p:sldId id="356" r:id="rId50"/>
    <p:sldId id="372" r:id="rId51"/>
    <p:sldId id="386" r:id="rId52"/>
    <p:sldId id="357" r:id="rId53"/>
    <p:sldId id="373" r:id="rId54"/>
    <p:sldId id="387" r:id="rId55"/>
    <p:sldId id="358" r:id="rId56"/>
    <p:sldId id="374" r:id="rId57"/>
    <p:sldId id="388" r:id="rId58"/>
    <p:sldId id="375" r:id="rId59"/>
    <p:sldId id="389" r:id="rId60"/>
    <p:sldId id="390" r:id="rId61"/>
    <p:sldId id="376" r:id="rId62"/>
    <p:sldId id="391" r:id="rId63"/>
    <p:sldId id="392" r:id="rId64"/>
    <p:sldId id="377" r:id="rId65"/>
    <p:sldId id="393" r:id="rId66"/>
    <p:sldId id="394" r:id="rId67"/>
    <p:sldId id="378" r:id="rId68"/>
    <p:sldId id="395" r:id="rId69"/>
    <p:sldId id="396" r:id="rId70"/>
    <p:sldId id="366" r:id="rId71"/>
    <p:sldId id="367" r:id="rId72"/>
    <p:sldId id="368" r:id="rId73"/>
    <p:sldId id="369" r:id="rId74"/>
    <p:sldId id="365" r:id="rId7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7-45A6-8BDB-8AF10A53CE22}"/>
            </c:ext>
          </c:extLst>
        </c:ser>
        <c:ser>
          <c:idx val="0"/>
          <c:order val="1"/>
          <c:tx>
            <c:strRef>
              <c:f>'Partida 09'!$C$32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09'!$D$32:$O$32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7-45A6-8BDB-8AF10A53CE22}"/>
            </c:ext>
          </c:extLst>
        </c:ser>
        <c:ser>
          <c:idx val="1"/>
          <c:order val="2"/>
          <c:tx>
            <c:strRef>
              <c:f>'Partida 09'!$C$33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D7-45A6-8BDB-8AF10A53CE22}"/>
                </c:ext>
              </c:extLst>
            </c:dLbl>
            <c:dLbl>
              <c:idx val="1"/>
              <c:layout>
                <c:manualLayout>
                  <c:x val="1.1695908227948647E-2"/>
                  <c:y val="-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D7-45A6-8BDB-8AF10A53CE22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D7-45A6-8BDB-8AF10A53CE22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D7-45A6-8BDB-8AF10A53CE22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FD7-45A6-8BDB-8AF10A53CE22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7-45A6-8BDB-8AF10A53CE22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7-45A6-8BDB-8AF10A53CE22}"/>
                </c:ext>
              </c:extLst>
            </c:dLbl>
            <c:dLbl>
              <c:idx val="7"/>
              <c:layout>
                <c:manualLayout>
                  <c:x val="9.74659018995720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7-45A6-8BDB-8AF10A53CE22}"/>
                </c:ext>
              </c:extLst>
            </c:dLbl>
            <c:dLbl>
              <c:idx val="8"/>
              <c:layout>
                <c:manualLayout>
                  <c:x val="7.79727215196562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D7-45A6-8BDB-8AF10A53CE22}"/>
                </c:ext>
              </c:extLst>
            </c:dLbl>
            <c:dLbl>
              <c:idx val="10"/>
              <c:layout>
                <c:manualLayout>
                  <c:x val="9.74659018995720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D7-45A6-8BDB-8AF10A53CE22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09'!$D$33:$O$33</c:f>
              <c:numCache>
                <c:formatCode>0.0%</c:formatCode>
                <c:ptCount val="12"/>
                <c:pt idx="0">
                  <c:v>6.2361599182671243E-2</c:v>
                </c:pt>
                <c:pt idx="1">
                  <c:v>8.3811098765297673E-2</c:v>
                </c:pt>
                <c:pt idx="2">
                  <c:v>8.005373345181116E-2</c:v>
                </c:pt>
                <c:pt idx="3">
                  <c:v>8.1964044830006924E-2</c:v>
                </c:pt>
                <c:pt idx="4">
                  <c:v>7.8457485503973287E-2</c:v>
                </c:pt>
                <c:pt idx="5">
                  <c:v>7.6942549044949404E-2</c:v>
                </c:pt>
                <c:pt idx="6">
                  <c:v>7.91232803939831E-2</c:v>
                </c:pt>
                <c:pt idx="7">
                  <c:v>7.8787206636856413E-2</c:v>
                </c:pt>
                <c:pt idx="8">
                  <c:v>7.9176776274678229E-2</c:v>
                </c:pt>
                <c:pt idx="9">
                  <c:v>7.8122784127550735E-2</c:v>
                </c:pt>
                <c:pt idx="10">
                  <c:v>8.6887826634935064E-2</c:v>
                </c:pt>
                <c:pt idx="11">
                  <c:v>0.12082320104733014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FD7-45A6-8BDB-8AF10A53CE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09'!$C$25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09'!$D$24:$O$24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3E-4F69-A06B-A49046DA6631}"/>
            </c:ext>
          </c:extLst>
        </c:ser>
        <c:ser>
          <c:idx val="1"/>
          <c:order val="1"/>
          <c:tx>
            <c:strRef>
              <c:f>'Partida 09'!$C$26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09'!$D$24:$O$24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09'!$D$26:$O$26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3E-4F69-A06B-A49046DA6631}"/>
            </c:ext>
          </c:extLst>
        </c:ser>
        <c:ser>
          <c:idx val="2"/>
          <c:order val="2"/>
          <c:tx>
            <c:strRef>
              <c:f>'Partida 09'!$C$27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3E-4F69-A06B-A49046DA6631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3E-4F69-A06B-A49046DA6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09'!$D$24:$O$24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09'!$D$27:$O$27</c:f>
              <c:numCache>
                <c:formatCode>0.0%</c:formatCode>
                <c:ptCount val="12"/>
                <c:pt idx="0">
                  <c:v>6.2361599182671243E-2</c:v>
                </c:pt>
                <c:pt idx="1">
                  <c:v>0.14614225229023436</c:v>
                </c:pt>
                <c:pt idx="2">
                  <c:v>0.22619598574204552</c:v>
                </c:pt>
                <c:pt idx="3">
                  <c:v>0.30666887808962007</c:v>
                </c:pt>
                <c:pt idx="4">
                  <c:v>0.38508980962159911</c:v>
                </c:pt>
                <c:pt idx="5">
                  <c:v>0.45585002309879136</c:v>
                </c:pt>
                <c:pt idx="6">
                  <c:v>0.53401943482226344</c:v>
                </c:pt>
                <c:pt idx="7">
                  <c:v>0.61280436277749273</c:v>
                </c:pt>
                <c:pt idx="8">
                  <c:v>0.69173299877556382</c:v>
                </c:pt>
                <c:pt idx="9">
                  <c:v>0.76997091688146591</c:v>
                </c:pt>
                <c:pt idx="10">
                  <c:v>0.85664751858396415</c:v>
                </c:pt>
                <c:pt idx="11">
                  <c:v>0.96816503015296396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3E-4F69-A06B-A49046DA6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7876AA4D-DA31-4903-8B74-832D5461E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id="{D4A8D053-8D5E-4391-8777-F240A19E8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136904" cy="1440160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DICIEMBRE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marzo 2022</a:t>
            </a: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3960" y="1695526"/>
            <a:ext cx="7987767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3960" y="1129273"/>
            <a:ext cx="7957569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F4DD781-704A-4D94-8BBE-8F6D49E72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90942"/>
              </p:ext>
            </p:extLst>
          </p:nvPr>
        </p:nvGraphicFramePr>
        <p:xfrm>
          <a:off x="513981" y="2019267"/>
          <a:ext cx="7957548" cy="2630179"/>
        </p:xfrm>
        <a:graphic>
          <a:graphicData uri="http://schemas.openxmlformats.org/drawingml/2006/table">
            <a:tbl>
              <a:tblPr/>
              <a:tblGrid>
                <a:gridCol w="275921">
                  <a:extLst>
                    <a:ext uri="{9D8B030D-6E8A-4147-A177-3AD203B41FA5}">
                      <a16:colId xmlns:a16="http://schemas.microsoft.com/office/drawing/2014/main" val="3752012114"/>
                    </a:ext>
                  </a:extLst>
                </a:gridCol>
                <a:gridCol w="275921">
                  <a:extLst>
                    <a:ext uri="{9D8B030D-6E8A-4147-A177-3AD203B41FA5}">
                      <a16:colId xmlns:a16="http://schemas.microsoft.com/office/drawing/2014/main" val="4118233699"/>
                    </a:ext>
                  </a:extLst>
                </a:gridCol>
                <a:gridCol w="3112383">
                  <a:extLst>
                    <a:ext uri="{9D8B030D-6E8A-4147-A177-3AD203B41FA5}">
                      <a16:colId xmlns:a16="http://schemas.microsoft.com/office/drawing/2014/main" val="798988819"/>
                    </a:ext>
                  </a:extLst>
                </a:gridCol>
                <a:gridCol w="739467">
                  <a:extLst>
                    <a:ext uri="{9D8B030D-6E8A-4147-A177-3AD203B41FA5}">
                      <a16:colId xmlns:a16="http://schemas.microsoft.com/office/drawing/2014/main" val="2995625085"/>
                    </a:ext>
                  </a:extLst>
                </a:gridCol>
                <a:gridCol w="739467">
                  <a:extLst>
                    <a:ext uri="{9D8B030D-6E8A-4147-A177-3AD203B41FA5}">
                      <a16:colId xmlns:a16="http://schemas.microsoft.com/office/drawing/2014/main" val="4234163335"/>
                    </a:ext>
                  </a:extLst>
                </a:gridCol>
                <a:gridCol w="739467">
                  <a:extLst>
                    <a:ext uri="{9D8B030D-6E8A-4147-A177-3AD203B41FA5}">
                      <a16:colId xmlns:a16="http://schemas.microsoft.com/office/drawing/2014/main" val="3751866539"/>
                    </a:ext>
                  </a:extLst>
                </a:gridCol>
                <a:gridCol w="739467">
                  <a:extLst>
                    <a:ext uri="{9D8B030D-6E8A-4147-A177-3AD203B41FA5}">
                      <a16:colId xmlns:a16="http://schemas.microsoft.com/office/drawing/2014/main" val="1220238894"/>
                    </a:ext>
                  </a:extLst>
                </a:gridCol>
                <a:gridCol w="673246">
                  <a:extLst>
                    <a:ext uri="{9D8B030D-6E8A-4147-A177-3AD203B41FA5}">
                      <a16:colId xmlns:a16="http://schemas.microsoft.com/office/drawing/2014/main" val="2995339641"/>
                    </a:ext>
                  </a:extLst>
                </a:gridCol>
                <a:gridCol w="662209">
                  <a:extLst>
                    <a:ext uri="{9D8B030D-6E8A-4147-A177-3AD203B41FA5}">
                      <a16:colId xmlns:a16="http://schemas.microsoft.com/office/drawing/2014/main" val="4028247073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967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60285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19.971.419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52442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23.106.270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23.106.270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23.106.270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96169"/>
                  </a:ext>
                </a:extLst>
              </a:tr>
              <a:tr h="152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25.386.505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25.386.505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21.940.715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9425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23.939.643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23.939.643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22.309.231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40625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20994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2.206.966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2.206.966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1.785.634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26322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1.175.852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7504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2.702.780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2.702.780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1.124.632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26188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1.715.598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3534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2.396.058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2.396.058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1.917.121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41532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3.634.880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3.634.880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1.224.303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0458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1.971.948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1.971.948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930.810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6728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1.062.581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1.062.581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799.608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8254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2.274.256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2.274.256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6977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1.789.721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1.789.721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0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1560" y="1728661"/>
            <a:ext cx="7923261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31560" y="1134061"/>
            <a:ext cx="795686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F5DCED-9C59-469B-A30A-67957C942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50552"/>
              </p:ext>
            </p:extLst>
          </p:nvPr>
        </p:nvGraphicFramePr>
        <p:xfrm>
          <a:off x="431559" y="2078093"/>
          <a:ext cx="7956865" cy="3894532"/>
        </p:xfrm>
        <a:graphic>
          <a:graphicData uri="http://schemas.openxmlformats.org/drawingml/2006/table">
            <a:tbl>
              <a:tblPr/>
              <a:tblGrid>
                <a:gridCol w="266651">
                  <a:extLst>
                    <a:ext uri="{9D8B030D-6E8A-4147-A177-3AD203B41FA5}">
                      <a16:colId xmlns:a16="http://schemas.microsoft.com/office/drawing/2014/main" val="4286174545"/>
                    </a:ext>
                  </a:extLst>
                </a:gridCol>
                <a:gridCol w="266651">
                  <a:extLst>
                    <a:ext uri="{9D8B030D-6E8A-4147-A177-3AD203B41FA5}">
                      <a16:colId xmlns:a16="http://schemas.microsoft.com/office/drawing/2014/main" val="600828779"/>
                    </a:ext>
                  </a:extLst>
                </a:gridCol>
                <a:gridCol w="266651">
                  <a:extLst>
                    <a:ext uri="{9D8B030D-6E8A-4147-A177-3AD203B41FA5}">
                      <a16:colId xmlns:a16="http://schemas.microsoft.com/office/drawing/2014/main" val="2585130890"/>
                    </a:ext>
                  </a:extLst>
                </a:gridCol>
                <a:gridCol w="3007822">
                  <a:extLst>
                    <a:ext uri="{9D8B030D-6E8A-4147-A177-3AD203B41FA5}">
                      <a16:colId xmlns:a16="http://schemas.microsoft.com/office/drawing/2014/main" val="3535847056"/>
                    </a:ext>
                  </a:extLst>
                </a:gridCol>
                <a:gridCol w="714625">
                  <a:extLst>
                    <a:ext uri="{9D8B030D-6E8A-4147-A177-3AD203B41FA5}">
                      <a16:colId xmlns:a16="http://schemas.microsoft.com/office/drawing/2014/main" val="2102904368"/>
                    </a:ext>
                  </a:extLst>
                </a:gridCol>
                <a:gridCol w="714625">
                  <a:extLst>
                    <a:ext uri="{9D8B030D-6E8A-4147-A177-3AD203B41FA5}">
                      <a16:colId xmlns:a16="http://schemas.microsoft.com/office/drawing/2014/main" val="793050976"/>
                    </a:ext>
                  </a:extLst>
                </a:gridCol>
                <a:gridCol w="714625">
                  <a:extLst>
                    <a:ext uri="{9D8B030D-6E8A-4147-A177-3AD203B41FA5}">
                      <a16:colId xmlns:a16="http://schemas.microsoft.com/office/drawing/2014/main" val="3302190796"/>
                    </a:ext>
                  </a:extLst>
                </a:gridCol>
                <a:gridCol w="714625">
                  <a:extLst>
                    <a:ext uri="{9D8B030D-6E8A-4147-A177-3AD203B41FA5}">
                      <a16:colId xmlns:a16="http://schemas.microsoft.com/office/drawing/2014/main" val="27153113"/>
                    </a:ext>
                  </a:extLst>
                </a:gridCol>
                <a:gridCol w="650628">
                  <a:extLst>
                    <a:ext uri="{9D8B030D-6E8A-4147-A177-3AD203B41FA5}">
                      <a16:colId xmlns:a16="http://schemas.microsoft.com/office/drawing/2014/main" val="1760181557"/>
                    </a:ext>
                  </a:extLst>
                </a:gridCol>
                <a:gridCol w="639962">
                  <a:extLst>
                    <a:ext uri="{9D8B030D-6E8A-4147-A177-3AD203B41FA5}">
                      <a16:colId xmlns:a16="http://schemas.microsoft.com/office/drawing/2014/main" val="895552715"/>
                    </a:ext>
                  </a:extLst>
                </a:gridCol>
              </a:tblGrid>
              <a:tr h="1282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917632"/>
                  </a:ext>
                </a:extLst>
              </a:tr>
              <a:tr h="3926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455893"/>
                  </a:ext>
                </a:extLst>
              </a:tr>
              <a:tr h="1682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133.274.179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12.092.290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126.648.615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69520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83.260.479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82.646.304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62433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11.140.554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92247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505652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25829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15.577.528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13.096.173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41518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4.601.536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4.590.531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21346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768970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97354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11256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93190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14285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93272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639407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8.612.293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-1.185.753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6.634.499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45103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5.205.701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4.328.904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475150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883692"/>
                  </a:ext>
                </a:extLst>
              </a:tr>
              <a:tr h="256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-217.714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320268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240.982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69414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1.772.877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28622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1.585.550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16537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1.585.550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333425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5.413.057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5.375.290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9.054.131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766610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82268"/>
                  </a:ext>
                </a:extLst>
              </a:tr>
              <a:tr h="12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5.375.290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5.375.290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9.035.556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60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23411" y="1804595"/>
            <a:ext cx="7913542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09755" y="1188663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D31E42-6287-40D3-B337-6F3931552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1651"/>
              </p:ext>
            </p:extLst>
          </p:nvPr>
        </p:nvGraphicFramePr>
        <p:xfrm>
          <a:off x="513244" y="2116768"/>
          <a:ext cx="7948927" cy="2418344"/>
        </p:xfrm>
        <a:graphic>
          <a:graphicData uri="http://schemas.openxmlformats.org/drawingml/2006/table">
            <a:tbl>
              <a:tblPr/>
              <a:tblGrid>
                <a:gridCol w="266385">
                  <a:extLst>
                    <a:ext uri="{9D8B030D-6E8A-4147-A177-3AD203B41FA5}">
                      <a16:colId xmlns:a16="http://schemas.microsoft.com/office/drawing/2014/main" val="3016071302"/>
                    </a:ext>
                  </a:extLst>
                </a:gridCol>
                <a:gridCol w="266385">
                  <a:extLst>
                    <a:ext uri="{9D8B030D-6E8A-4147-A177-3AD203B41FA5}">
                      <a16:colId xmlns:a16="http://schemas.microsoft.com/office/drawing/2014/main" val="2681726550"/>
                    </a:ext>
                  </a:extLst>
                </a:gridCol>
                <a:gridCol w="266385">
                  <a:extLst>
                    <a:ext uri="{9D8B030D-6E8A-4147-A177-3AD203B41FA5}">
                      <a16:colId xmlns:a16="http://schemas.microsoft.com/office/drawing/2014/main" val="3473210664"/>
                    </a:ext>
                  </a:extLst>
                </a:gridCol>
                <a:gridCol w="3004821">
                  <a:extLst>
                    <a:ext uri="{9D8B030D-6E8A-4147-A177-3AD203B41FA5}">
                      <a16:colId xmlns:a16="http://schemas.microsoft.com/office/drawing/2014/main" val="2143414497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3138359566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628556815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3359763390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1040267404"/>
                    </a:ext>
                  </a:extLst>
                </a:gridCol>
                <a:gridCol w="649979">
                  <a:extLst>
                    <a:ext uri="{9D8B030D-6E8A-4147-A177-3AD203B41FA5}">
                      <a16:colId xmlns:a16="http://schemas.microsoft.com/office/drawing/2014/main" val="2848701194"/>
                    </a:ext>
                  </a:extLst>
                </a:gridCol>
                <a:gridCol w="639324">
                  <a:extLst>
                    <a:ext uri="{9D8B030D-6E8A-4147-A177-3AD203B41FA5}">
                      <a16:colId xmlns:a16="http://schemas.microsoft.com/office/drawing/2014/main" val="16599521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826431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95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2.286.521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319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28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08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00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27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867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62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6.974.533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-110.017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39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84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02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6.095.782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-988.658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02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6.095.782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-988.658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617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422675,6%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21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422675,6%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416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61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368" y="1759141"/>
            <a:ext cx="7927196" cy="311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368" y="1159287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D0D48D2-15C6-456B-BF14-654FE8CA9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33000"/>
              </p:ext>
            </p:extLst>
          </p:nvPr>
        </p:nvGraphicFramePr>
        <p:xfrm>
          <a:off x="482368" y="2028168"/>
          <a:ext cx="7927196" cy="4316104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83215014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60560588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697405500"/>
                    </a:ext>
                  </a:extLst>
                </a:gridCol>
                <a:gridCol w="2996606">
                  <a:extLst>
                    <a:ext uri="{9D8B030D-6E8A-4147-A177-3AD203B41FA5}">
                      <a16:colId xmlns:a16="http://schemas.microsoft.com/office/drawing/2014/main" val="243175387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4365377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15559957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9410496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46056764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2382261664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90649597"/>
                    </a:ext>
                  </a:extLst>
                </a:gridCol>
              </a:tblGrid>
              <a:tr h="1220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47732"/>
                  </a:ext>
                </a:extLst>
              </a:tr>
              <a:tr h="3736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72882"/>
                  </a:ext>
                </a:extLst>
              </a:tr>
              <a:tr h="1601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51.256.458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5.019.592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53.261.062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28467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33.743.039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-4.925.216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30.079.896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67890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55162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502425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33.742.929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-4.925.216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30.079.896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99926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7.570.853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6.494.575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976990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-125.000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2.283.195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36468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1.617.131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-933.744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1.537.957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81062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768906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1.741.489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546403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720.834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16589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-513.400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363.910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77993"/>
                  </a:ext>
                </a:extLst>
              </a:tr>
              <a:tr h="244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390.005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352.840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0623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1.575.794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-577.187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1.416.034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51566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2.397.744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052927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9.593.867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32324"/>
                  </a:ext>
                </a:extLst>
              </a:tr>
              <a:tr h="244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3.210.485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-596.625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2.152.275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590838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934.450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-739.185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819.950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37226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11.749.128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869210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11.749.128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67697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7.676.628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7.581.097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49708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2.028.524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1844112,7%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1167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2.028.524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1844112,7%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57180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5.602.018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-1.964.483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5.552.573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56393"/>
                  </a:ext>
                </a:extLst>
              </a:tr>
              <a:tr h="244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5.602.018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-1.964.483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5.552.573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979981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3.850.941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385094,1%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09636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3.850.941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385094,1%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92076"/>
                  </a:ext>
                </a:extLst>
              </a:tr>
              <a:tr h="122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7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7601" y="1775591"/>
            <a:ext cx="794551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205" y="1189745"/>
            <a:ext cx="794551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14B639D-C23A-4EB4-9FCC-137E5B696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084148"/>
              </p:ext>
            </p:extLst>
          </p:nvPr>
        </p:nvGraphicFramePr>
        <p:xfrm>
          <a:off x="476419" y="2107504"/>
          <a:ext cx="7942304" cy="3369177"/>
        </p:xfrm>
        <a:graphic>
          <a:graphicData uri="http://schemas.openxmlformats.org/drawingml/2006/table">
            <a:tbl>
              <a:tblPr/>
              <a:tblGrid>
                <a:gridCol w="266163">
                  <a:extLst>
                    <a:ext uri="{9D8B030D-6E8A-4147-A177-3AD203B41FA5}">
                      <a16:colId xmlns:a16="http://schemas.microsoft.com/office/drawing/2014/main" val="4217882497"/>
                    </a:ext>
                  </a:extLst>
                </a:gridCol>
                <a:gridCol w="266163">
                  <a:extLst>
                    <a:ext uri="{9D8B030D-6E8A-4147-A177-3AD203B41FA5}">
                      <a16:colId xmlns:a16="http://schemas.microsoft.com/office/drawing/2014/main" val="470935603"/>
                    </a:ext>
                  </a:extLst>
                </a:gridCol>
                <a:gridCol w="266163">
                  <a:extLst>
                    <a:ext uri="{9D8B030D-6E8A-4147-A177-3AD203B41FA5}">
                      <a16:colId xmlns:a16="http://schemas.microsoft.com/office/drawing/2014/main" val="3675632667"/>
                    </a:ext>
                  </a:extLst>
                </a:gridCol>
                <a:gridCol w="3002318">
                  <a:extLst>
                    <a:ext uri="{9D8B030D-6E8A-4147-A177-3AD203B41FA5}">
                      <a16:colId xmlns:a16="http://schemas.microsoft.com/office/drawing/2014/main" val="2941429440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694200865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435384782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2612649075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2515597154"/>
                    </a:ext>
                  </a:extLst>
                </a:gridCol>
                <a:gridCol w="649438">
                  <a:extLst>
                    <a:ext uri="{9D8B030D-6E8A-4147-A177-3AD203B41FA5}">
                      <a16:colId xmlns:a16="http://schemas.microsoft.com/office/drawing/2014/main" val="2970560042"/>
                    </a:ext>
                  </a:extLst>
                </a:gridCol>
                <a:gridCol w="638791">
                  <a:extLst>
                    <a:ext uri="{9D8B030D-6E8A-4147-A177-3AD203B41FA5}">
                      <a16:colId xmlns:a16="http://schemas.microsoft.com/office/drawing/2014/main" val="1056778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051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70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24.656.225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21.237.428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611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18.214.632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-2.337.331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12.926.202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29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456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-2.571.541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12.819.467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231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-356.614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2.569.244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7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-170.617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359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-185.730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54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-367.633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79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800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-492.579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607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39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096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2.898.885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-314.314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2.475.441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19627"/>
                  </a:ext>
                </a:extLst>
              </a:tr>
              <a:tr h="150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9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4.467.104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30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4.467.104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19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44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17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333039,0%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45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333039,0%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00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213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662" y="1733013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62" y="1138709"/>
            <a:ext cx="788670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BE840E-3952-4D67-9719-DE6DCEB29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84138"/>
              </p:ext>
            </p:extLst>
          </p:nvPr>
        </p:nvGraphicFramePr>
        <p:xfrm>
          <a:off x="512662" y="2027800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07918629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92792087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082572102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84361410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77721052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11153215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58833572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38388385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605673133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225457867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839892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8222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65.929.850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14.098.725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66.734.145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40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36.944.742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-612.000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36.654.336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242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6838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860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36.944.632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-612.000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36.654.336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4824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1.454.196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16950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4.613.024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342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28.910.248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23606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1.506.254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033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170.614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0681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15.088.360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218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15.088.360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936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10.782.783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9847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5.287.888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190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348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5.287.888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81466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5.494.895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1376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5.494.895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676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420866,6%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6417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420866,6%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483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8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978841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3" y="1167641"/>
            <a:ext cx="79271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F439393-F3CA-42BB-BB84-E30FE5B9C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57054"/>
              </p:ext>
            </p:extLst>
          </p:nvPr>
        </p:nvGraphicFramePr>
        <p:xfrm>
          <a:off x="469855" y="2302253"/>
          <a:ext cx="7927199" cy="3830738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2192490810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461445223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975384100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1460435234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50638747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79569205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2360642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914580293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4231270332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3648545599"/>
                    </a:ext>
                  </a:extLst>
                </a:gridCol>
              </a:tblGrid>
              <a:tr h="1230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29700"/>
                  </a:ext>
                </a:extLst>
              </a:tr>
              <a:tr h="3769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221"/>
                  </a:ext>
                </a:extLst>
              </a:tr>
              <a:tr h="1615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6.560.400.697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114.581.252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6.527.518.457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67218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6.484.274.795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87.604.338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6.452.515.794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073247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5.264.237.724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54.872.852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5.262.898.801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89983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66.865.135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-702.636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66.068.962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875716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3.740.205.394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69.963.346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3.740.186.412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873502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23.704.307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9.689.222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23.568.911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51695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70.331.822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-57.225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70.324.428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41169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514.265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98915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37.321.197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1.898.162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37.311.642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60376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444.842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153.689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436.919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36908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31.868.174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-3.421.070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31.868.173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32916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821.585.727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-10.980.910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821.585.496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813856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153.170.228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-4.433.698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153.170.190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21529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318.226.633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-7.238.281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318.226.492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31761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420.853.285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11.442.769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413.162.516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472799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420.853.285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11.442.769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413.162.516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77522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799.183.786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21.288.717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776.454.477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20830"/>
                  </a:ext>
                </a:extLst>
              </a:tr>
              <a:tr h="123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6.152.477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-1.202.949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5.764.964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1107"/>
                  </a:ext>
                </a:extLst>
              </a:tr>
              <a:tr h="1307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1.340.757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-189.652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1.269.906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541071"/>
                  </a:ext>
                </a:extLst>
              </a:tr>
              <a:tr h="1307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1.945.066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68316"/>
                  </a:ext>
                </a:extLst>
              </a:tr>
              <a:tr h="253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7.871.937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1.262.090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7.837.706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84428"/>
                  </a:ext>
                </a:extLst>
              </a:tr>
              <a:tr h="253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48.373.942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1.595.306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48.364.258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91943"/>
                  </a:ext>
                </a:extLst>
              </a:tr>
              <a:tr h="153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62.159.442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3.066.095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61.926.392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93835"/>
                  </a:ext>
                </a:extLst>
              </a:tr>
              <a:tr h="153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de Desempeño Laboral, Art. Cuarto Transitorio, Ley N°21.109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7.881.370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7.881.370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7.881.368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8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163" y="1897026"/>
            <a:ext cx="7927199" cy="317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163" y="1079190"/>
            <a:ext cx="792720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32C1A8C-5358-4CD8-9D19-774A4F8B4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12378"/>
              </p:ext>
            </p:extLst>
          </p:nvPr>
        </p:nvGraphicFramePr>
        <p:xfrm>
          <a:off x="512164" y="2214864"/>
          <a:ext cx="7927199" cy="4032641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1200486620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808772677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116892021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409129186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619460004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0895170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500593535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29803397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447094642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4189739610"/>
                    </a:ext>
                  </a:extLst>
                </a:gridCol>
              </a:tblGrid>
              <a:tr h="1508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19225"/>
                  </a:ext>
                </a:extLst>
              </a:tr>
              <a:tr h="2082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655030"/>
                  </a:ext>
                </a:extLst>
              </a:tr>
              <a:tr h="2298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34378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3.487.256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3.038.111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52088"/>
                  </a:ext>
                </a:extLst>
              </a:tr>
              <a:tr h="246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31.699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-46.424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26.699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45811"/>
                  </a:ext>
                </a:extLst>
              </a:tr>
              <a:tr h="2298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512409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5.162.354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-499.995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5.161.046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734325"/>
                  </a:ext>
                </a:extLst>
              </a:tr>
              <a:tr h="246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439.374.502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-3.827.748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436.982.835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6253"/>
                  </a:ext>
                </a:extLst>
              </a:tr>
              <a:tr h="170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4.298.068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364.120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4.281.067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45154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10314"/>
                  </a:ext>
                </a:extLst>
              </a:tr>
              <a:tr h="16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12.318.137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7.635.560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275687"/>
                  </a:ext>
                </a:extLst>
              </a:tr>
              <a:tr h="1542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12.327.430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9.947.937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983581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13.999.652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5.333.000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9.351.005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52733"/>
                  </a:ext>
                </a:extLst>
              </a:tr>
              <a:tr h="246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90.641.241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-451.549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89.131.590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595351"/>
                  </a:ext>
                </a:extLst>
              </a:tr>
              <a:tr h="246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78.153.225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-670.666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74.574.085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657408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2.363.196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1.321.960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34859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18440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4669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49.364.288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48.356.377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866349"/>
                  </a:ext>
                </a:extLst>
              </a:tr>
              <a:tr h="169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45.551.337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901285"/>
                  </a:ext>
                </a:extLst>
              </a:tr>
              <a:tr h="2046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45.551.337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496167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505811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10197"/>
                  </a:ext>
                </a:extLst>
              </a:tr>
              <a:tr h="12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26.625.063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2662506,3%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5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19" y="195271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19" y="1136984"/>
            <a:ext cx="79271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3A9E57-0591-4D6D-8363-B6BF125F2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98905"/>
              </p:ext>
            </p:extLst>
          </p:nvPr>
        </p:nvGraphicFramePr>
        <p:xfrm>
          <a:off x="482921" y="2276279"/>
          <a:ext cx="7927196" cy="169637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3264540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35517221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093240409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412206322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82758264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68625745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49445927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63565005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344219589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703322676"/>
                    </a:ext>
                  </a:extLst>
                </a:gridCol>
              </a:tblGrid>
              <a:tr h="1268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078531"/>
                  </a:ext>
                </a:extLst>
              </a:tr>
              <a:tr h="3884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38074"/>
                  </a:ext>
                </a:extLst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4.374.010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4.333.154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47793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4.028.861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3.993.110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53097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05238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825495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39446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242989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0804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35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6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706" y="1782063"/>
            <a:ext cx="7886701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9458" y="1174291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EF2849-916C-4B28-A41A-EDEB0B0FE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75967"/>
              </p:ext>
            </p:extLst>
          </p:nvPr>
        </p:nvGraphicFramePr>
        <p:xfrm>
          <a:off x="490298" y="2066996"/>
          <a:ext cx="7927196" cy="2724008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44587482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992389763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307847531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350097486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32818427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5410403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6137952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226388233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1544353634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175268023"/>
                    </a:ext>
                  </a:extLst>
                </a:gridCol>
              </a:tblGrid>
              <a:tr h="1274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17737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54193"/>
                  </a:ext>
                </a:extLst>
              </a:tr>
              <a:tr h="1672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33.017.592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1.680.496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32.955.644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6105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25.707.878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25.469.734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81653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5.112.012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-260.306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5.096.985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4603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763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104170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167090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340197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65693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38267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401542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55396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209344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704561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158393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751182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54216"/>
                  </a:ext>
                </a:extLst>
              </a:tr>
              <a:tr h="127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9247" y="1759583"/>
            <a:ext cx="7886699" cy="214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9247" y="1199268"/>
            <a:ext cx="7886699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E51CDE-A1D1-4DD3-B5C9-15D031AB7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35460"/>
              </p:ext>
            </p:extLst>
          </p:nvPr>
        </p:nvGraphicFramePr>
        <p:xfrm>
          <a:off x="489246" y="2060848"/>
          <a:ext cx="7886699" cy="3114269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69322870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3963685975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3425848250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891204564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970635394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420537153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407571286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378228628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3822725511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2330257346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313891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845495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24.314.805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-4.682.167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23.109.504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1594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13.290.965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652.327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13.202.698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7463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1.569.036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-56.908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1.514.699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9119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6.624.210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-7.651.568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5.432.177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294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6.624.210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-7.651.568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5.432.177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8070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3.705.776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-7.136.923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2.931.444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8149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1.798.768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-514.645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1.533.108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35386"/>
                  </a:ext>
                </a:extLst>
              </a:tr>
              <a:tr h="172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967.625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25752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403.402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403.402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590.662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24037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403.402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403.402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590.662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44199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43.849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5061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43.849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8624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430.461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2548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17.960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3752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89708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48.330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4974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352.862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8025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1.894.958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189495,8%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0428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1.894.958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189495,8%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85275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8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480" y="1728519"/>
            <a:ext cx="7886699" cy="260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7480" y="1120094"/>
            <a:ext cx="788669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DEE2C8-3E38-4F6E-BC9D-D1169B891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14345"/>
              </p:ext>
            </p:extLst>
          </p:nvPr>
        </p:nvGraphicFramePr>
        <p:xfrm>
          <a:off x="487471" y="2065765"/>
          <a:ext cx="7886699" cy="32974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3113684132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41113571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458499720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45446946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84895362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93013854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81122662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25693255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100162766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4160246467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218138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53226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373.795.082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-14.442.781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345.560.087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211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3.780.768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158.807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3.763.905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734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721.244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-118.388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689.033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08790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327.003.829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7.791.566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326.839.407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1135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326.959.829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7.747.566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326.795.449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0718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326.026.091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7.791.566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325.887.103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3122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876.552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051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31.794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841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292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2973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9096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92375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22.771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83859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22.771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37349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28.018.730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-23.106.270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2753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28.018.730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-23.106.270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61217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049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3121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6910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9694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0777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857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9173" y="1936598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9174" y="1124744"/>
            <a:ext cx="788669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154DFE-49E1-412F-A551-A2D92D960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08898"/>
              </p:ext>
            </p:extLst>
          </p:nvPr>
        </p:nvGraphicFramePr>
        <p:xfrm>
          <a:off x="469172" y="2276634"/>
          <a:ext cx="7886699" cy="14221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4237373288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28913481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697434956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10516600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61334640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18767436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99928310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294925649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583889652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894556940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920462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25988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23.106.270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23.106.270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23.106.270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389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7.991.717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7.991.717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1784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7.991.717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7.991.717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5388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7.991.717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7.991.717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346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15.114.553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15.114.553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15.114.553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599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15.114.553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15.114.553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15.114.553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27151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15.114.553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15.114.553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15.114.553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48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0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664" y="1699139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664" y="1123435"/>
            <a:ext cx="805465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E8E121F-BCB8-452A-9573-2B558D98C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10219"/>
              </p:ext>
            </p:extLst>
          </p:nvPr>
        </p:nvGraphicFramePr>
        <p:xfrm>
          <a:off x="486481" y="2023247"/>
          <a:ext cx="8052839" cy="4130528"/>
        </p:xfrm>
        <a:graphic>
          <a:graphicData uri="http://schemas.openxmlformats.org/drawingml/2006/table">
            <a:tbl>
              <a:tblPr/>
              <a:tblGrid>
                <a:gridCol w="269868">
                  <a:extLst>
                    <a:ext uri="{9D8B030D-6E8A-4147-A177-3AD203B41FA5}">
                      <a16:colId xmlns:a16="http://schemas.microsoft.com/office/drawing/2014/main" val="2326937778"/>
                    </a:ext>
                  </a:extLst>
                </a:gridCol>
                <a:gridCol w="269868">
                  <a:extLst>
                    <a:ext uri="{9D8B030D-6E8A-4147-A177-3AD203B41FA5}">
                      <a16:colId xmlns:a16="http://schemas.microsoft.com/office/drawing/2014/main" val="482880425"/>
                    </a:ext>
                  </a:extLst>
                </a:gridCol>
                <a:gridCol w="269868">
                  <a:extLst>
                    <a:ext uri="{9D8B030D-6E8A-4147-A177-3AD203B41FA5}">
                      <a16:colId xmlns:a16="http://schemas.microsoft.com/office/drawing/2014/main" val="4076645511"/>
                    </a:ext>
                  </a:extLst>
                </a:gridCol>
                <a:gridCol w="3044102">
                  <a:extLst>
                    <a:ext uri="{9D8B030D-6E8A-4147-A177-3AD203B41FA5}">
                      <a16:colId xmlns:a16="http://schemas.microsoft.com/office/drawing/2014/main" val="1264130277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913737541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3956507375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139048692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6323991"/>
                    </a:ext>
                  </a:extLst>
                </a:gridCol>
                <a:gridCol w="658476">
                  <a:extLst>
                    <a:ext uri="{9D8B030D-6E8A-4147-A177-3AD203B41FA5}">
                      <a16:colId xmlns:a16="http://schemas.microsoft.com/office/drawing/2014/main" val="3506760624"/>
                    </a:ext>
                  </a:extLst>
                </a:gridCol>
                <a:gridCol w="647681">
                  <a:extLst>
                    <a:ext uri="{9D8B030D-6E8A-4147-A177-3AD203B41FA5}">
                      <a16:colId xmlns:a16="http://schemas.microsoft.com/office/drawing/2014/main" val="2968190468"/>
                    </a:ext>
                  </a:extLst>
                </a:gridCol>
              </a:tblGrid>
              <a:tr h="1273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923474"/>
                  </a:ext>
                </a:extLst>
              </a:tr>
              <a:tr h="3899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14880"/>
                  </a:ext>
                </a:extLst>
              </a:tr>
              <a:tr h="1671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743.876.713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37.034.805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739.228.982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544677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21.061.884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-1.632.405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93514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4.529.366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983890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93501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2393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690.778.249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15.531.023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689.497.437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92083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690.778.249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15.531.023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689.497.437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664807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601.461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644749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538001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1.618.553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99415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08024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2.857.873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43655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678.624.302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16.293.647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678.202.223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29848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995497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21116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38077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378367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66435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81750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101501"/>
                  </a:ext>
                </a:extLst>
              </a:tr>
              <a:tr h="1352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04637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064932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344761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54724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67393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21.241.489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21.240.489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21.236.867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2123686,7%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80750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21.241.489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21.240.489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21.236.867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2123686,7%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02168"/>
                  </a:ext>
                </a:extLst>
              </a:tr>
              <a:tr h="127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03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73675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658" y="1124744"/>
            <a:ext cx="788575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A15FAC-FD8E-4F87-9801-FD8507E0D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88256"/>
              </p:ext>
            </p:extLst>
          </p:nvPr>
        </p:nvGraphicFramePr>
        <p:xfrm>
          <a:off x="465658" y="2030159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124892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853960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312086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176904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899370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352124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07082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510699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1074381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805372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5783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8029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28.445.009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-4.917.490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24.656.226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43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25.626.226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-7.230.496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22.350.732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99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-1.766.919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883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-1.766.919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18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25.003.251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-5.463.577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21.812.399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17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-3.516.918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5.503.073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10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648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13.250.571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12.922.906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01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30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3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816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90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82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86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225041,0%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21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225041,0%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877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9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76002" y="1745016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1134099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6C64ED-739A-4269-8E27-3FDD44196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78455"/>
              </p:ext>
            </p:extLst>
          </p:nvPr>
        </p:nvGraphicFramePr>
        <p:xfrm>
          <a:off x="476002" y="2090717"/>
          <a:ext cx="7886701" cy="333972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783996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179632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769455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935536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83423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441396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20324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478427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1248187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008160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7679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30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361.966.472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27.830.569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356.969.923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87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293.930.632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-4.403.980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288.975.469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539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293.686.299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-4.303.980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288.771.495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03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30.336.218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29.601.318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93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11.448.561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10.982.228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80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4.372.911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68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47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29.312.845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28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203.020.609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202.618.541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545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4.864.514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07207"/>
                  </a:ext>
                </a:extLst>
              </a:tr>
              <a:tr h="120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46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119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214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75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574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86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35.758.904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84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35.758.904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129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35.758.904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84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3223555,0%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08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3223555,0%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55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31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9409" y="169224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9409" y="1124856"/>
            <a:ext cx="791001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F43CBC-1B7C-4B98-9D11-2BAA318E5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31328"/>
              </p:ext>
            </p:extLst>
          </p:nvPr>
        </p:nvGraphicFramePr>
        <p:xfrm>
          <a:off x="549408" y="2012882"/>
          <a:ext cx="7886701" cy="36826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583911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231801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6491105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704915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07792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586909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263635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845661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4206789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0031561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1653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17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686.565.351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24.154.292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595.849.616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2455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259.037.442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28.609.912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257.489.689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79350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39.219.613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37.683.781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5969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-749.383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7.270.391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1913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2458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7.318.656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-709.757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7.266.602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7319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231.690.292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-708.441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224.209.483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02898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21.764.279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20.763.201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45731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21.764.279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20.763.201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64801"/>
                  </a:ext>
                </a:extLst>
              </a:tr>
              <a:tr h="819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209.926.013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-2.529.310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203.446.282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2233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208.703.102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-2.529.310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202.223.661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06817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21870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7075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6803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6.402.941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7.982.560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429169,9%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997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9616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7.982.539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9442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9250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2261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1.192.505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14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62096" y="1751324"/>
            <a:ext cx="7886701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7" y="1140133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D9902D7-89D0-447F-8A50-7AC4D313A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46775"/>
              </p:ext>
            </p:extLst>
          </p:nvPr>
        </p:nvGraphicFramePr>
        <p:xfrm>
          <a:off x="562096" y="2077731"/>
          <a:ext cx="7886701" cy="386935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192567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793268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9218179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762413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62163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063092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915006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0867513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6579771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35266524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475641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6867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1.772.766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0318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1252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5598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27504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9067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46.974.810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-24.600.190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8156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46.974.810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-24.600.190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199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55.229.942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-643.363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25.055.912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3557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55.229.942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-643.363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25.055.912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7820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685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7042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2979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Anticipos a Contratistas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9796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11.224.880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1284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11.224.880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242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11.224.880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1676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15.330.113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3484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4.986.289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4.986.289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2869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-383.355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5079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15.581.475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15.578.020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1557802,0%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0298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43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8425" y="1952886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8426" y="1130431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834141-20E7-4F70-8DD8-2EEE52C94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07254"/>
              </p:ext>
            </p:extLst>
          </p:nvPr>
        </p:nvGraphicFramePr>
        <p:xfrm>
          <a:off x="548425" y="2297911"/>
          <a:ext cx="7903829" cy="2949587"/>
        </p:xfrm>
        <a:graphic>
          <a:graphicData uri="http://schemas.openxmlformats.org/drawingml/2006/table">
            <a:tbl>
              <a:tblPr/>
              <a:tblGrid>
                <a:gridCol w="264874">
                  <a:extLst>
                    <a:ext uri="{9D8B030D-6E8A-4147-A177-3AD203B41FA5}">
                      <a16:colId xmlns:a16="http://schemas.microsoft.com/office/drawing/2014/main" val="635736154"/>
                    </a:ext>
                  </a:extLst>
                </a:gridCol>
                <a:gridCol w="264874">
                  <a:extLst>
                    <a:ext uri="{9D8B030D-6E8A-4147-A177-3AD203B41FA5}">
                      <a16:colId xmlns:a16="http://schemas.microsoft.com/office/drawing/2014/main" val="979910955"/>
                    </a:ext>
                  </a:extLst>
                </a:gridCol>
                <a:gridCol w="264874">
                  <a:extLst>
                    <a:ext uri="{9D8B030D-6E8A-4147-A177-3AD203B41FA5}">
                      <a16:colId xmlns:a16="http://schemas.microsoft.com/office/drawing/2014/main" val="3171522444"/>
                    </a:ext>
                  </a:extLst>
                </a:gridCol>
                <a:gridCol w="2987774">
                  <a:extLst>
                    <a:ext uri="{9D8B030D-6E8A-4147-A177-3AD203B41FA5}">
                      <a16:colId xmlns:a16="http://schemas.microsoft.com/office/drawing/2014/main" val="3367841499"/>
                    </a:ext>
                  </a:extLst>
                </a:gridCol>
                <a:gridCol w="709861">
                  <a:extLst>
                    <a:ext uri="{9D8B030D-6E8A-4147-A177-3AD203B41FA5}">
                      <a16:colId xmlns:a16="http://schemas.microsoft.com/office/drawing/2014/main" val="3640354885"/>
                    </a:ext>
                  </a:extLst>
                </a:gridCol>
                <a:gridCol w="709861">
                  <a:extLst>
                    <a:ext uri="{9D8B030D-6E8A-4147-A177-3AD203B41FA5}">
                      <a16:colId xmlns:a16="http://schemas.microsoft.com/office/drawing/2014/main" val="2173351038"/>
                    </a:ext>
                  </a:extLst>
                </a:gridCol>
                <a:gridCol w="709861">
                  <a:extLst>
                    <a:ext uri="{9D8B030D-6E8A-4147-A177-3AD203B41FA5}">
                      <a16:colId xmlns:a16="http://schemas.microsoft.com/office/drawing/2014/main" val="4250571837"/>
                    </a:ext>
                  </a:extLst>
                </a:gridCol>
                <a:gridCol w="709861">
                  <a:extLst>
                    <a:ext uri="{9D8B030D-6E8A-4147-A177-3AD203B41FA5}">
                      <a16:colId xmlns:a16="http://schemas.microsoft.com/office/drawing/2014/main" val="3388767462"/>
                    </a:ext>
                  </a:extLst>
                </a:gridCol>
                <a:gridCol w="646292">
                  <a:extLst>
                    <a:ext uri="{9D8B030D-6E8A-4147-A177-3AD203B41FA5}">
                      <a16:colId xmlns:a16="http://schemas.microsoft.com/office/drawing/2014/main" val="3516963921"/>
                    </a:ext>
                  </a:extLst>
                </a:gridCol>
                <a:gridCol w="635697">
                  <a:extLst>
                    <a:ext uri="{9D8B030D-6E8A-4147-A177-3AD203B41FA5}">
                      <a16:colId xmlns:a16="http://schemas.microsoft.com/office/drawing/2014/main" val="146687518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344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929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21.940.715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4499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1243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5.299.545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5.299.545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4.964.378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1496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953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327021"/>
                  </a:ext>
                </a:extLst>
              </a:tr>
              <a:tr h="174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Apoyo a Jardines Infantiles VTF para Retorno Seguro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4663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1.694.850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1.694.850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9627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05475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2864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1.491.485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7476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5226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80813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16.046.162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16.046.162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13.482.691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18422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16.046.162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16.046.162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13.482.691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0275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16.046.162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16.046.162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13.482.691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477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137" y="193016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2555" y="1139022"/>
            <a:ext cx="786628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79FF87-A14D-416A-A868-B4226649B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62524"/>
              </p:ext>
            </p:extLst>
          </p:nvPr>
        </p:nvGraphicFramePr>
        <p:xfrm>
          <a:off x="492346" y="2295294"/>
          <a:ext cx="7886700" cy="2832538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2938581805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1638231306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4199681653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428770328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119219293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501580849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34512271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301441540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685761103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1183863318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48863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18510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20.229.174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3.333.764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21.825.705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91660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11.236.488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1.009.908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11.061.101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9135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1.290.824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1.186.452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92561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258.813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127.052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7411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5265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258.813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3478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3.412.161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-1.579.377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3.120.982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2848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3.412.161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-1.579.377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3.120.982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2973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3563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3.381.980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-1.579.377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3.090.801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0779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4456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3.268.656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3.257.624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5.505.141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49901,6%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29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3.268.656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3.257.624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5.505.141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49901,6%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991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8679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15.309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76781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18692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730.557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729.557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30107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730.557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729.557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3327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9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79167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955532"/>
              </p:ext>
            </p:extLst>
          </p:nvPr>
        </p:nvGraphicFramePr>
        <p:xfrm>
          <a:off x="467544" y="2047021"/>
          <a:ext cx="803237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174" y="1758304"/>
            <a:ext cx="7908373" cy="289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2534" y="1124744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2A6A26-577C-4E99-953C-41C6E0DD3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813382"/>
              </p:ext>
            </p:extLst>
          </p:nvPr>
        </p:nvGraphicFramePr>
        <p:xfrm>
          <a:off x="478321" y="2048272"/>
          <a:ext cx="7908370" cy="2177191"/>
        </p:xfrm>
        <a:graphic>
          <a:graphicData uri="http://schemas.openxmlformats.org/drawingml/2006/table">
            <a:tbl>
              <a:tblPr/>
              <a:tblGrid>
                <a:gridCol w="265026">
                  <a:extLst>
                    <a:ext uri="{9D8B030D-6E8A-4147-A177-3AD203B41FA5}">
                      <a16:colId xmlns:a16="http://schemas.microsoft.com/office/drawing/2014/main" val="1448122294"/>
                    </a:ext>
                  </a:extLst>
                </a:gridCol>
                <a:gridCol w="265026">
                  <a:extLst>
                    <a:ext uri="{9D8B030D-6E8A-4147-A177-3AD203B41FA5}">
                      <a16:colId xmlns:a16="http://schemas.microsoft.com/office/drawing/2014/main" val="2298029037"/>
                    </a:ext>
                  </a:extLst>
                </a:gridCol>
                <a:gridCol w="265026">
                  <a:extLst>
                    <a:ext uri="{9D8B030D-6E8A-4147-A177-3AD203B41FA5}">
                      <a16:colId xmlns:a16="http://schemas.microsoft.com/office/drawing/2014/main" val="1974232655"/>
                    </a:ext>
                  </a:extLst>
                </a:gridCol>
                <a:gridCol w="2989491">
                  <a:extLst>
                    <a:ext uri="{9D8B030D-6E8A-4147-A177-3AD203B41FA5}">
                      <a16:colId xmlns:a16="http://schemas.microsoft.com/office/drawing/2014/main" val="2204239589"/>
                    </a:ext>
                  </a:extLst>
                </a:gridCol>
                <a:gridCol w="710269">
                  <a:extLst>
                    <a:ext uri="{9D8B030D-6E8A-4147-A177-3AD203B41FA5}">
                      <a16:colId xmlns:a16="http://schemas.microsoft.com/office/drawing/2014/main" val="1614895428"/>
                    </a:ext>
                  </a:extLst>
                </a:gridCol>
                <a:gridCol w="710269">
                  <a:extLst>
                    <a:ext uri="{9D8B030D-6E8A-4147-A177-3AD203B41FA5}">
                      <a16:colId xmlns:a16="http://schemas.microsoft.com/office/drawing/2014/main" val="2274990530"/>
                    </a:ext>
                  </a:extLst>
                </a:gridCol>
                <a:gridCol w="710269">
                  <a:extLst>
                    <a:ext uri="{9D8B030D-6E8A-4147-A177-3AD203B41FA5}">
                      <a16:colId xmlns:a16="http://schemas.microsoft.com/office/drawing/2014/main" val="3829572839"/>
                    </a:ext>
                  </a:extLst>
                </a:gridCol>
                <a:gridCol w="710269">
                  <a:extLst>
                    <a:ext uri="{9D8B030D-6E8A-4147-A177-3AD203B41FA5}">
                      <a16:colId xmlns:a16="http://schemas.microsoft.com/office/drawing/2014/main" val="3046487138"/>
                    </a:ext>
                  </a:extLst>
                </a:gridCol>
                <a:gridCol w="646663">
                  <a:extLst>
                    <a:ext uri="{9D8B030D-6E8A-4147-A177-3AD203B41FA5}">
                      <a16:colId xmlns:a16="http://schemas.microsoft.com/office/drawing/2014/main" val="3857599606"/>
                    </a:ext>
                  </a:extLst>
                </a:gridCol>
                <a:gridCol w="636062">
                  <a:extLst>
                    <a:ext uri="{9D8B030D-6E8A-4147-A177-3AD203B41FA5}">
                      <a16:colId xmlns:a16="http://schemas.microsoft.com/office/drawing/2014/main" val="3945483087"/>
                    </a:ext>
                  </a:extLst>
                </a:gridCol>
              </a:tblGrid>
              <a:tr h="1253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04645"/>
                  </a:ext>
                </a:extLst>
              </a:tr>
              <a:tr h="3837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28808"/>
                  </a:ext>
                </a:extLst>
              </a:tr>
              <a:tr h="1644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1.059.601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899600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581139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99260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503986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270303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31774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58416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70532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807986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07486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99321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46003"/>
                  </a:ext>
                </a:extLst>
              </a:tr>
              <a:tr h="1253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01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675" y="1700324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2139" y="1124744"/>
            <a:ext cx="791242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81CA6EA-3188-4BE9-9D82-F9669D805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84732"/>
              </p:ext>
            </p:extLst>
          </p:nvPr>
        </p:nvGraphicFramePr>
        <p:xfrm>
          <a:off x="492139" y="2063169"/>
          <a:ext cx="7918592" cy="3219173"/>
        </p:xfrm>
        <a:graphic>
          <a:graphicData uri="http://schemas.openxmlformats.org/drawingml/2006/table">
            <a:tbl>
              <a:tblPr/>
              <a:tblGrid>
                <a:gridCol w="265369">
                  <a:extLst>
                    <a:ext uri="{9D8B030D-6E8A-4147-A177-3AD203B41FA5}">
                      <a16:colId xmlns:a16="http://schemas.microsoft.com/office/drawing/2014/main" val="1467920453"/>
                    </a:ext>
                  </a:extLst>
                </a:gridCol>
                <a:gridCol w="265369">
                  <a:extLst>
                    <a:ext uri="{9D8B030D-6E8A-4147-A177-3AD203B41FA5}">
                      <a16:colId xmlns:a16="http://schemas.microsoft.com/office/drawing/2014/main" val="4221416164"/>
                    </a:ext>
                  </a:extLst>
                </a:gridCol>
                <a:gridCol w="265369">
                  <a:extLst>
                    <a:ext uri="{9D8B030D-6E8A-4147-A177-3AD203B41FA5}">
                      <a16:colId xmlns:a16="http://schemas.microsoft.com/office/drawing/2014/main" val="3920150162"/>
                    </a:ext>
                  </a:extLst>
                </a:gridCol>
                <a:gridCol w="2993354">
                  <a:extLst>
                    <a:ext uri="{9D8B030D-6E8A-4147-A177-3AD203B41FA5}">
                      <a16:colId xmlns:a16="http://schemas.microsoft.com/office/drawing/2014/main" val="1310795636"/>
                    </a:ext>
                  </a:extLst>
                </a:gridCol>
                <a:gridCol w="711187">
                  <a:extLst>
                    <a:ext uri="{9D8B030D-6E8A-4147-A177-3AD203B41FA5}">
                      <a16:colId xmlns:a16="http://schemas.microsoft.com/office/drawing/2014/main" val="2894464499"/>
                    </a:ext>
                  </a:extLst>
                </a:gridCol>
                <a:gridCol w="711187">
                  <a:extLst>
                    <a:ext uri="{9D8B030D-6E8A-4147-A177-3AD203B41FA5}">
                      <a16:colId xmlns:a16="http://schemas.microsoft.com/office/drawing/2014/main" val="434930855"/>
                    </a:ext>
                  </a:extLst>
                </a:gridCol>
                <a:gridCol w="711187">
                  <a:extLst>
                    <a:ext uri="{9D8B030D-6E8A-4147-A177-3AD203B41FA5}">
                      <a16:colId xmlns:a16="http://schemas.microsoft.com/office/drawing/2014/main" val="4192252084"/>
                    </a:ext>
                  </a:extLst>
                </a:gridCol>
                <a:gridCol w="711187">
                  <a:extLst>
                    <a:ext uri="{9D8B030D-6E8A-4147-A177-3AD203B41FA5}">
                      <a16:colId xmlns:a16="http://schemas.microsoft.com/office/drawing/2014/main" val="3606332772"/>
                    </a:ext>
                  </a:extLst>
                </a:gridCol>
                <a:gridCol w="647499">
                  <a:extLst>
                    <a:ext uri="{9D8B030D-6E8A-4147-A177-3AD203B41FA5}">
                      <a16:colId xmlns:a16="http://schemas.microsoft.com/office/drawing/2014/main" val="857022642"/>
                    </a:ext>
                  </a:extLst>
                </a:gridCol>
                <a:gridCol w="636884">
                  <a:extLst>
                    <a:ext uri="{9D8B030D-6E8A-4147-A177-3AD203B41FA5}">
                      <a16:colId xmlns:a16="http://schemas.microsoft.com/office/drawing/2014/main" val="3120015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716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09689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91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54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68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606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63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962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923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00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200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5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824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218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16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92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62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86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790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05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84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29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06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48" y="1726411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49" y="1119691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5D4AA0-3B27-47CE-884F-9731D1B4B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75689"/>
              </p:ext>
            </p:extLst>
          </p:nvPr>
        </p:nvGraphicFramePr>
        <p:xfrm>
          <a:off x="538428" y="2060848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300527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435554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32133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329024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16807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232026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861438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05041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512447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9161243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9318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008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6.782.696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6.295.735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60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4.489.444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15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-425.185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1.423.317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80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59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05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69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477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18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87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7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31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29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59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5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801053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178826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 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09C322-AC6F-421F-9D07-58F8472C3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46985"/>
              </p:ext>
            </p:extLst>
          </p:nvPr>
        </p:nvGraphicFramePr>
        <p:xfrm>
          <a:off x="540703" y="2151763"/>
          <a:ext cx="7886701" cy="13558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943526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70649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3802270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839826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563426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897287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549505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430844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021698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136281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3475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8485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22.309.231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93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22.309.231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56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22.309.231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8945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22.309.231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17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21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07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1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935544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279" y="1093738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1378B2-5721-412E-8429-130689A82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45395"/>
              </p:ext>
            </p:extLst>
          </p:nvPr>
        </p:nvGraphicFramePr>
        <p:xfrm>
          <a:off x="473279" y="2275342"/>
          <a:ext cx="7886701" cy="3974279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2319593324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724812262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482365493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774293434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113269004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88729336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581190526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746622047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2531860258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915121549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8955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4131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382.482.621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-8.118.014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340.982.447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6841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170.117.872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299.954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168.475.135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3867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45.554.912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-1.668.614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44.948.212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9668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10.023.827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-1.365.000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9.460.404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3047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2.803.805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-291.614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2.760.528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4309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1.546.660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06067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9096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124.562.960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123.526.923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7672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121.570.468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4739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1.968.578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1.956.455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19564550,0%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36658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36943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6.178.104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0489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6.178.104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1242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27.185.357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-23.939.643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56857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27.185.357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-23.939.643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60652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169.320.291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150.779.264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7353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78.968.903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72.465.838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52328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91788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5.740.547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5.694.570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83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0309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14.711.230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5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78.313.426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4920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78.313.426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0518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15.858.101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15.549.944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3838,4%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2502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98.585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967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15.451.359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1545135,9%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39218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6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3221" y="1971763"/>
            <a:ext cx="7886701" cy="305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1741" y="1160023"/>
            <a:ext cx="788328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32C552-0B1E-412E-8AEB-7AA4E7F64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0025"/>
              </p:ext>
            </p:extLst>
          </p:nvPr>
        </p:nvGraphicFramePr>
        <p:xfrm>
          <a:off x="478325" y="229746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533794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305089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3983333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959664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4542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37928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934035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0555477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0496135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7704831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6786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5515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85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92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055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40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43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157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74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75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231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414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3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1002" y="1942651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1130893"/>
            <a:ext cx="7903797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1AF370-3C34-4E4F-9CB5-D4F9157EC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21720"/>
              </p:ext>
            </p:extLst>
          </p:nvPr>
        </p:nvGraphicFramePr>
        <p:xfrm>
          <a:off x="522454" y="2268717"/>
          <a:ext cx="7903796" cy="1990331"/>
        </p:xfrm>
        <a:graphic>
          <a:graphicData uri="http://schemas.openxmlformats.org/drawingml/2006/table">
            <a:tbl>
              <a:tblPr/>
              <a:tblGrid>
                <a:gridCol w="267744">
                  <a:extLst>
                    <a:ext uri="{9D8B030D-6E8A-4147-A177-3AD203B41FA5}">
                      <a16:colId xmlns:a16="http://schemas.microsoft.com/office/drawing/2014/main" val="1959999910"/>
                    </a:ext>
                  </a:extLst>
                </a:gridCol>
                <a:gridCol w="267744">
                  <a:extLst>
                    <a:ext uri="{9D8B030D-6E8A-4147-A177-3AD203B41FA5}">
                      <a16:colId xmlns:a16="http://schemas.microsoft.com/office/drawing/2014/main" val="4193934313"/>
                    </a:ext>
                  </a:extLst>
                </a:gridCol>
                <a:gridCol w="267744">
                  <a:extLst>
                    <a:ext uri="{9D8B030D-6E8A-4147-A177-3AD203B41FA5}">
                      <a16:colId xmlns:a16="http://schemas.microsoft.com/office/drawing/2014/main" val="3843023773"/>
                    </a:ext>
                  </a:extLst>
                </a:gridCol>
                <a:gridCol w="2934472">
                  <a:extLst>
                    <a:ext uri="{9D8B030D-6E8A-4147-A177-3AD203B41FA5}">
                      <a16:colId xmlns:a16="http://schemas.microsoft.com/office/drawing/2014/main" val="1752750196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1458008792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3102717516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594024133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20170065"/>
                    </a:ext>
                  </a:extLst>
                </a:gridCol>
                <a:gridCol w="653295">
                  <a:extLst>
                    <a:ext uri="{9D8B030D-6E8A-4147-A177-3AD203B41FA5}">
                      <a16:colId xmlns:a16="http://schemas.microsoft.com/office/drawing/2014/main" val="207709353"/>
                    </a:ext>
                  </a:extLst>
                </a:gridCol>
                <a:gridCol w="642585">
                  <a:extLst>
                    <a:ext uri="{9D8B030D-6E8A-4147-A177-3AD203B41FA5}">
                      <a16:colId xmlns:a16="http://schemas.microsoft.com/office/drawing/2014/main" val="1082976245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596430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13712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3.361.201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-65.909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3.263.218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06101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2.722.181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30.350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2.685.464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3690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419.792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-254.744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390.858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96308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078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69192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7460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3190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8382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154.277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15427,7%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3866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154.277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15427,7%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7568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6221" y="1876463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2749" y="1085316"/>
            <a:ext cx="793593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944083-A61A-47A5-8B87-9DD5F73DC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64290"/>
              </p:ext>
            </p:extLst>
          </p:nvPr>
        </p:nvGraphicFramePr>
        <p:xfrm>
          <a:off x="496226" y="2218524"/>
          <a:ext cx="7932456" cy="3152549"/>
        </p:xfrm>
        <a:graphic>
          <a:graphicData uri="http://schemas.openxmlformats.org/drawingml/2006/table">
            <a:tbl>
              <a:tblPr/>
              <a:tblGrid>
                <a:gridCol w="268715">
                  <a:extLst>
                    <a:ext uri="{9D8B030D-6E8A-4147-A177-3AD203B41FA5}">
                      <a16:colId xmlns:a16="http://schemas.microsoft.com/office/drawing/2014/main" val="650047783"/>
                    </a:ext>
                  </a:extLst>
                </a:gridCol>
                <a:gridCol w="268715">
                  <a:extLst>
                    <a:ext uri="{9D8B030D-6E8A-4147-A177-3AD203B41FA5}">
                      <a16:colId xmlns:a16="http://schemas.microsoft.com/office/drawing/2014/main" val="495970792"/>
                    </a:ext>
                  </a:extLst>
                </a:gridCol>
                <a:gridCol w="268715">
                  <a:extLst>
                    <a:ext uri="{9D8B030D-6E8A-4147-A177-3AD203B41FA5}">
                      <a16:colId xmlns:a16="http://schemas.microsoft.com/office/drawing/2014/main" val="3257757306"/>
                    </a:ext>
                  </a:extLst>
                </a:gridCol>
                <a:gridCol w="2945112">
                  <a:extLst>
                    <a:ext uri="{9D8B030D-6E8A-4147-A177-3AD203B41FA5}">
                      <a16:colId xmlns:a16="http://schemas.microsoft.com/office/drawing/2014/main" val="1742210062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2896206082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2040631943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1595050719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2097772061"/>
                    </a:ext>
                  </a:extLst>
                </a:gridCol>
                <a:gridCol w="655664">
                  <a:extLst>
                    <a:ext uri="{9D8B030D-6E8A-4147-A177-3AD203B41FA5}">
                      <a16:colId xmlns:a16="http://schemas.microsoft.com/office/drawing/2014/main" val="2508319859"/>
                    </a:ext>
                  </a:extLst>
                </a:gridCol>
                <a:gridCol w="644915">
                  <a:extLst>
                    <a:ext uri="{9D8B030D-6E8A-4147-A177-3AD203B41FA5}">
                      <a16:colId xmlns:a16="http://schemas.microsoft.com/office/drawing/2014/main" val="2560622165"/>
                    </a:ext>
                  </a:extLst>
                </a:gridCol>
              </a:tblGrid>
              <a:tr h="1302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212381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91301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65.045.838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10.055.055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62.844.987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261026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50.113.508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6.637.787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50.113.342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504929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5.570.655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-2.345.260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3.822.330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819140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732.216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12378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732.216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78463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029901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41573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96259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3.207.800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3.207.800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3.207.800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63970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3.207.800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3.207.800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3.207.800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492330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490.560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53756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43.749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33012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59.651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52.566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827245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408.165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394.245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878631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69854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1.886.334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74283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1.886.334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56175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2.592.405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25924050,0%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46722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2.592.405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25924050,0%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01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2858" y="1952967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8130" y="1135393"/>
            <a:ext cx="793593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843E604-7F5A-4B42-94EB-6434A5C28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14493"/>
              </p:ext>
            </p:extLst>
          </p:nvPr>
        </p:nvGraphicFramePr>
        <p:xfrm>
          <a:off x="448130" y="2304461"/>
          <a:ext cx="7936918" cy="1210722"/>
        </p:xfrm>
        <a:graphic>
          <a:graphicData uri="http://schemas.openxmlformats.org/drawingml/2006/table">
            <a:tbl>
              <a:tblPr/>
              <a:tblGrid>
                <a:gridCol w="268866">
                  <a:extLst>
                    <a:ext uri="{9D8B030D-6E8A-4147-A177-3AD203B41FA5}">
                      <a16:colId xmlns:a16="http://schemas.microsoft.com/office/drawing/2014/main" val="4056196856"/>
                    </a:ext>
                  </a:extLst>
                </a:gridCol>
                <a:gridCol w="268866">
                  <a:extLst>
                    <a:ext uri="{9D8B030D-6E8A-4147-A177-3AD203B41FA5}">
                      <a16:colId xmlns:a16="http://schemas.microsoft.com/office/drawing/2014/main" val="1152126059"/>
                    </a:ext>
                  </a:extLst>
                </a:gridCol>
                <a:gridCol w="268866">
                  <a:extLst>
                    <a:ext uri="{9D8B030D-6E8A-4147-A177-3AD203B41FA5}">
                      <a16:colId xmlns:a16="http://schemas.microsoft.com/office/drawing/2014/main" val="4005421751"/>
                    </a:ext>
                  </a:extLst>
                </a:gridCol>
                <a:gridCol w="2946769">
                  <a:extLst>
                    <a:ext uri="{9D8B030D-6E8A-4147-A177-3AD203B41FA5}">
                      <a16:colId xmlns:a16="http://schemas.microsoft.com/office/drawing/2014/main" val="1738292435"/>
                    </a:ext>
                  </a:extLst>
                </a:gridCol>
                <a:gridCol w="720560">
                  <a:extLst>
                    <a:ext uri="{9D8B030D-6E8A-4147-A177-3AD203B41FA5}">
                      <a16:colId xmlns:a16="http://schemas.microsoft.com/office/drawing/2014/main" val="2895941447"/>
                    </a:ext>
                  </a:extLst>
                </a:gridCol>
                <a:gridCol w="720560">
                  <a:extLst>
                    <a:ext uri="{9D8B030D-6E8A-4147-A177-3AD203B41FA5}">
                      <a16:colId xmlns:a16="http://schemas.microsoft.com/office/drawing/2014/main" val="425046962"/>
                    </a:ext>
                  </a:extLst>
                </a:gridCol>
                <a:gridCol w="720560">
                  <a:extLst>
                    <a:ext uri="{9D8B030D-6E8A-4147-A177-3AD203B41FA5}">
                      <a16:colId xmlns:a16="http://schemas.microsoft.com/office/drawing/2014/main" val="3326306284"/>
                    </a:ext>
                  </a:extLst>
                </a:gridCol>
                <a:gridCol w="720560">
                  <a:extLst>
                    <a:ext uri="{9D8B030D-6E8A-4147-A177-3AD203B41FA5}">
                      <a16:colId xmlns:a16="http://schemas.microsoft.com/office/drawing/2014/main" val="3681184935"/>
                    </a:ext>
                  </a:extLst>
                </a:gridCol>
                <a:gridCol w="656033">
                  <a:extLst>
                    <a:ext uri="{9D8B030D-6E8A-4147-A177-3AD203B41FA5}">
                      <a16:colId xmlns:a16="http://schemas.microsoft.com/office/drawing/2014/main" val="2464427249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379114899"/>
                    </a:ext>
                  </a:extLst>
                </a:gridCol>
              </a:tblGrid>
              <a:tr h="129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257590"/>
                  </a:ext>
                </a:extLst>
              </a:tr>
              <a:tr h="3927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10740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3.651.904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3.651.904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2.048.096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14282"/>
                  </a:ext>
                </a:extLst>
              </a:tr>
              <a:tr h="129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55.440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98419"/>
                  </a:ext>
                </a:extLst>
              </a:tr>
              <a:tr h="129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1.076.293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1.076.293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722.166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36855"/>
                  </a:ext>
                </a:extLst>
              </a:tr>
              <a:tr h="129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2.519.611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2.519.611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1.270.490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27050"/>
                  </a:ext>
                </a:extLst>
              </a:tr>
              <a:tr h="129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2.519.611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2.519.611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1.270.490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24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594" y="198210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3594" y="1134840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7B6FD8F-D650-4315-8D7A-EEBC76C4A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89007"/>
              </p:ext>
            </p:extLst>
          </p:nvPr>
        </p:nvGraphicFramePr>
        <p:xfrm>
          <a:off x="503593" y="2276872"/>
          <a:ext cx="7886701" cy="256740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251357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266015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1120554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212824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020792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50020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82108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6211339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2375057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87116671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352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9959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2.633.289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2.424.037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76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2.035.560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-203.830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20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126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68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8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16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89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63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34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39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760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690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84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27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1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9650" y="1270405"/>
            <a:ext cx="807082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354944"/>
              </p:ext>
            </p:extLst>
          </p:nvPr>
        </p:nvGraphicFramePr>
        <p:xfrm>
          <a:off x="469650" y="2492896"/>
          <a:ext cx="8070822" cy="358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2992" y="1945982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6456" y="1129645"/>
            <a:ext cx="793350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981AB3-5B4F-4036-8FCB-2C3FBFF67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86584"/>
              </p:ext>
            </p:extLst>
          </p:nvPr>
        </p:nvGraphicFramePr>
        <p:xfrm>
          <a:off x="421870" y="2276872"/>
          <a:ext cx="7933508" cy="3463022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3221168028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535791629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353406255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44395458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37019987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77409127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49476033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636472205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1783586977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1494967669"/>
                    </a:ext>
                  </a:extLst>
                </a:gridCol>
              </a:tblGrid>
              <a:tr h="2369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98095"/>
                  </a:ext>
                </a:extLst>
              </a:tr>
              <a:tr h="3895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209532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52.693.022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14.542.341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46.937.409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04998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32.319.150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2.900.039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31.071.853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12749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4.162.955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81479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116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72637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05433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39637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54300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9.312.405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9.312.405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37634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9.312.405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9.312.405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72297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135677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891588"/>
                  </a:ext>
                </a:extLst>
              </a:tr>
              <a:tr h="1690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51563"/>
                  </a:ext>
                </a:extLst>
              </a:tr>
              <a:tr h="1690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342338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70784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701.790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952018"/>
                  </a:ext>
                </a:extLst>
              </a:tr>
              <a:tr h="1690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35654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1.830.132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56419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1.830.132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90922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9020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68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305" y="1984220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3846" y="1160469"/>
            <a:ext cx="793350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1390876-16B6-4767-B511-DE7999DA3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75572"/>
              </p:ext>
            </p:extLst>
          </p:nvPr>
        </p:nvGraphicFramePr>
        <p:xfrm>
          <a:off x="413840" y="2315110"/>
          <a:ext cx="7933512" cy="1265863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560102500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951751779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417910530"/>
                    </a:ext>
                  </a:extLst>
                </a:gridCol>
                <a:gridCol w="2998994">
                  <a:extLst>
                    <a:ext uri="{9D8B030D-6E8A-4147-A177-3AD203B41FA5}">
                      <a16:colId xmlns:a16="http://schemas.microsoft.com/office/drawing/2014/main" val="201381066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55532070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28522870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67604002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75765110"/>
                    </a:ext>
                  </a:extLst>
                </a:gridCol>
                <a:gridCol w="648719">
                  <a:extLst>
                    <a:ext uri="{9D8B030D-6E8A-4147-A177-3AD203B41FA5}">
                      <a16:colId xmlns:a16="http://schemas.microsoft.com/office/drawing/2014/main" val="839027565"/>
                    </a:ext>
                  </a:extLst>
                </a:gridCol>
                <a:gridCol w="638084">
                  <a:extLst>
                    <a:ext uri="{9D8B030D-6E8A-4147-A177-3AD203B41FA5}">
                      <a16:colId xmlns:a16="http://schemas.microsoft.com/office/drawing/2014/main" val="1158771172"/>
                    </a:ext>
                  </a:extLst>
                </a:gridCol>
              </a:tblGrid>
              <a:tr h="2302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86517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14591"/>
                  </a:ext>
                </a:extLst>
              </a:tr>
              <a:tr h="1622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54230"/>
                  </a:ext>
                </a:extLst>
              </a:tr>
              <a:tr h="123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700251"/>
                  </a:ext>
                </a:extLst>
              </a:tr>
              <a:tr h="123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74399"/>
                  </a:ext>
                </a:extLst>
              </a:tr>
              <a:tr h="123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1.228.336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38544"/>
                  </a:ext>
                </a:extLst>
              </a:tr>
              <a:tr h="123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1.228.336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0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2" y="1965377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5192" y="1155974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E4C98B8-575F-4AC4-8A61-BD35622BF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74932"/>
              </p:ext>
            </p:extLst>
          </p:nvPr>
        </p:nvGraphicFramePr>
        <p:xfrm>
          <a:off x="485192" y="2279987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660559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342203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419293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817788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20577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096160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00272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783005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246987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14960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2577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374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628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1.862.710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1.813.224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311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68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53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553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60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27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725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17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53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57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65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9561" y="1989411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6754" y="1148508"/>
            <a:ext cx="786950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D16F45-7327-4190-834E-C0283259D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65892"/>
              </p:ext>
            </p:extLst>
          </p:nvPr>
        </p:nvGraphicFramePr>
        <p:xfrm>
          <a:off x="496755" y="2277443"/>
          <a:ext cx="7869509" cy="3118787"/>
        </p:xfrm>
        <a:graphic>
          <a:graphicData uri="http://schemas.openxmlformats.org/drawingml/2006/table">
            <a:tbl>
              <a:tblPr/>
              <a:tblGrid>
                <a:gridCol w="263724">
                  <a:extLst>
                    <a:ext uri="{9D8B030D-6E8A-4147-A177-3AD203B41FA5}">
                      <a16:colId xmlns:a16="http://schemas.microsoft.com/office/drawing/2014/main" val="131975293"/>
                    </a:ext>
                  </a:extLst>
                </a:gridCol>
                <a:gridCol w="263724">
                  <a:extLst>
                    <a:ext uri="{9D8B030D-6E8A-4147-A177-3AD203B41FA5}">
                      <a16:colId xmlns:a16="http://schemas.microsoft.com/office/drawing/2014/main" val="516543000"/>
                    </a:ext>
                  </a:extLst>
                </a:gridCol>
                <a:gridCol w="263724">
                  <a:extLst>
                    <a:ext uri="{9D8B030D-6E8A-4147-A177-3AD203B41FA5}">
                      <a16:colId xmlns:a16="http://schemas.microsoft.com/office/drawing/2014/main" val="476183964"/>
                    </a:ext>
                  </a:extLst>
                </a:gridCol>
                <a:gridCol w="2974800">
                  <a:extLst>
                    <a:ext uri="{9D8B030D-6E8A-4147-A177-3AD203B41FA5}">
                      <a16:colId xmlns:a16="http://schemas.microsoft.com/office/drawing/2014/main" val="359061335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1165564642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951833544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3685892905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2777969983"/>
                    </a:ext>
                  </a:extLst>
                </a:gridCol>
                <a:gridCol w="643485">
                  <a:extLst>
                    <a:ext uri="{9D8B030D-6E8A-4147-A177-3AD203B41FA5}">
                      <a16:colId xmlns:a16="http://schemas.microsoft.com/office/drawing/2014/main" val="293369939"/>
                    </a:ext>
                  </a:extLst>
                </a:gridCol>
                <a:gridCol w="632936">
                  <a:extLst>
                    <a:ext uri="{9D8B030D-6E8A-4147-A177-3AD203B41FA5}">
                      <a16:colId xmlns:a16="http://schemas.microsoft.com/office/drawing/2014/main" val="1375935458"/>
                    </a:ext>
                  </a:extLst>
                </a:gridCol>
              </a:tblGrid>
              <a:tr h="1280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414144"/>
                  </a:ext>
                </a:extLst>
              </a:tr>
              <a:tr h="3920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48770"/>
                  </a:ext>
                </a:extLst>
              </a:tr>
              <a:tr h="168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53.828.199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14.136.050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46.049.957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42405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32.270.044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3.653.044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31.445.011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95327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5.728.471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-397.056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4.815.952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507173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55500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5432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31481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54474"/>
                  </a:ext>
                </a:extLst>
              </a:tr>
              <a:tr h="170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01832"/>
                  </a:ext>
                </a:extLst>
              </a:tr>
              <a:tr h="170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6.054.363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6.054.363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2.428.667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98576"/>
                  </a:ext>
                </a:extLst>
              </a:tr>
              <a:tr h="170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6.054.363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6.054.363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2.428.667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97488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923.461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703838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14905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912933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828255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16805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1.657.080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04611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1.657.080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09359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89852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2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1614" y="1996392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211" y="1147827"/>
            <a:ext cx="786950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E4FBE1-1720-4BFF-B403-E876E47BF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43520"/>
              </p:ext>
            </p:extLst>
          </p:nvPr>
        </p:nvGraphicFramePr>
        <p:xfrm>
          <a:off x="500211" y="2341842"/>
          <a:ext cx="7869509" cy="1189349"/>
        </p:xfrm>
        <a:graphic>
          <a:graphicData uri="http://schemas.openxmlformats.org/drawingml/2006/table">
            <a:tbl>
              <a:tblPr/>
              <a:tblGrid>
                <a:gridCol w="263724">
                  <a:extLst>
                    <a:ext uri="{9D8B030D-6E8A-4147-A177-3AD203B41FA5}">
                      <a16:colId xmlns:a16="http://schemas.microsoft.com/office/drawing/2014/main" val="3189529137"/>
                    </a:ext>
                  </a:extLst>
                </a:gridCol>
                <a:gridCol w="263724">
                  <a:extLst>
                    <a:ext uri="{9D8B030D-6E8A-4147-A177-3AD203B41FA5}">
                      <a16:colId xmlns:a16="http://schemas.microsoft.com/office/drawing/2014/main" val="3837910421"/>
                    </a:ext>
                  </a:extLst>
                </a:gridCol>
                <a:gridCol w="263724">
                  <a:extLst>
                    <a:ext uri="{9D8B030D-6E8A-4147-A177-3AD203B41FA5}">
                      <a16:colId xmlns:a16="http://schemas.microsoft.com/office/drawing/2014/main" val="1238256522"/>
                    </a:ext>
                  </a:extLst>
                </a:gridCol>
                <a:gridCol w="2974800">
                  <a:extLst>
                    <a:ext uri="{9D8B030D-6E8A-4147-A177-3AD203B41FA5}">
                      <a16:colId xmlns:a16="http://schemas.microsoft.com/office/drawing/2014/main" val="3294552422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299601551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2823802047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2848466893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510318429"/>
                    </a:ext>
                  </a:extLst>
                </a:gridCol>
                <a:gridCol w="643485">
                  <a:extLst>
                    <a:ext uri="{9D8B030D-6E8A-4147-A177-3AD203B41FA5}">
                      <a16:colId xmlns:a16="http://schemas.microsoft.com/office/drawing/2014/main" val="2101185270"/>
                    </a:ext>
                  </a:extLst>
                </a:gridCol>
                <a:gridCol w="632936">
                  <a:extLst>
                    <a:ext uri="{9D8B030D-6E8A-4147-A177-3AD203B41FA5}">
                      <a16:colId xmlns:a16="http://schemas.microsoft.com/office/drawing/2014/main" val="6823048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8149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7986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97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41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65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955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6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9080" y="199331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9080" y="1154521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E52280-E67E-4DAD-ABD4-03ED1F994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02076"/>
              </p:ext>
            </p:extLst>
          </p:nvPr>
        </p:nvGraphicFramePr>
        <p:xfrm>
          <a:off x="429079" y="2295300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566021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037426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0738979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134115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087838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542670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28368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0063344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7737088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453780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620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9518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3.035.552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35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2.304.585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66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85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3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94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588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460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595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71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676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34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51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975281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65" y="1118256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35E05E-96D0-46C2-9301-A0054FE5F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41360"/>
              </p:ext>
            </p:extLst>
          </p:nvPr>
        </p:nvGraphicFramePr>
        <p:xfrm>
          <a:off x="478365" y="2309661"/>
          <a:ext cx="7886701" cy="309072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954860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09323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1853171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168102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80384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191171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37423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962890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297363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1170376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197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576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42.545.009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8.902.554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34.781.271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617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27.037.575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26.742.550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084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4.850.334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4.335.186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416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22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55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636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371856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6608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593175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90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19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061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58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03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23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2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44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19243310,0%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10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19243310,0%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539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7" y="1944779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67" y="1144747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3091402-88EF-4A4C-B9C3-BC5EEF809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50105"/>
              </p:ext>
            </p:extLst>
          </p:nvPr>
        </p:nvGraphicFramePr>
        <p:xfrm>
          <a:off x="478367" y="2267083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59509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26453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6295232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177589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921100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87268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81062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2857366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5044495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294602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055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074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2.702.780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2.702.780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48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19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79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55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0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7832" y="1997317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7832" y="1159386"/>
            <a:ext cx="788094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E834B3-5F5B-4390-9104-C2B763E86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84109"/>
              </p:ext>
            </p:extLst>
          </p:nvPr>
        </p:nvGraphicFramePr>
        <p:xfrm>
          <a:off x="427832" y="2301275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167205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44303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7506162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1543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33222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896441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92073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761730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0056334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2835314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762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9143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77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2.404.692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2.249.294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618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315.310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80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664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80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29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94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684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326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88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20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3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066" y="1916831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3825" y="1146723"/>
            <a:ext cx="7880942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81FDDF2-36FA-4644-926B-9894D8414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68368"/>
              </p:ext>
            </p:extLst>
          </p:nvPr>
        </p:nvGraphicFramePr>
        <p:xfrm>
          <a:off x="528066" y="2262016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311165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020818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880423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061267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167697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61666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96275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0505880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916448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0831290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693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282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63.337.654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9.112.118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58.698.816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266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50.412.375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7.890.246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50.160.415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7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-2.611.490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3.203.458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30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-478.537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88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-478.537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030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98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5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212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2.008.552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2.008.552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393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2.008.552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2.008.552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847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3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89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99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77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60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37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62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22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1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1560" y="1196752"/>
            <a:ext cx="777686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529706"/>
              </p:ext>
            </p:extLst>
          </p:nvPr>
        </p:nvGraphicFramePr>
        <p:xfrm>
          <a:off x="611560" y="2276871"/>
          <a:ext cx="7776864" cy="357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21" y="2030339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8121" y="1172882"/>
            <a:ext cx="7880942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E68133-28EC-4A4B-9699-E2BD87213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07556"/>
              </p:ext>
            </p:extLst>
          </p:nvPr>
        </p:nvGraphicFramePr>
        <p:xfrm>
          <a:off x="562362" y="2376166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668468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994852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99642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094476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77359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63103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07808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4949132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995214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194137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892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891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15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438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72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47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703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046" y="1777901"/>
            <a:ext cx="80320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709" y="1140493"/>
            <a:ext cx="803776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94BF2B-11C1-4E24-A2B5-FE464CC5E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15998"/>
              </p:ext>
            </p:extLst>
          </p:nvPr>
        </p:nvGraphicFramePr>
        <p:xfrm>
          <a:off x="478706" y="2065933"/>
          <a:ext cx="8018374" cy="2051391"/>
        </p:xfrm>
        <a:graphic>
          <a:graphicData uri="http://schemas.openxmlformats.org/drawingml/2006/table">
            <a:tbl>
              <a:tblPr/>
              <a:tblGrid>
                <a:gridCol w="268713">
                  <a:extLst>
                    <a:ext uri="{9D8B030D-6E8A-4147-A177-3AD203B41FA5}">
                      <a16:colId xmlns:a16="http://schemas.microsoft.com/office/drawing/2014/main" val="2907118174"/>
                    </a:ext>
                  </a:extLst>
                </a:gridCol>
                <a:gridCol w="268713">
                  <a:extLst>
                    <a:ext uri="{9D8B030D-6E8A-4147-A177-3AD203B41FA5}">
                      <a16:colId xmlns:a16="http://schemas.microsoft.com/office/drawing/2014/main" val="1329607690"/>
                    </a:ext>
                  </a:extLst>
                </a:gridCol>
                <a:gridCol w="268713">
                  <a:extLst>
                    <a:ext uri="{9D8B030D-6E8A-4147-A177-3AD203B41FA5}">
                      <a16:colId xmlns:a16="http://schemas.microsoft.com/office/drawing/2014/main" val="93462935"/>
                    </a:ext>
                  </a:extLst>
                </a:gridCol>
                <a:gridCol w="3031072">
                  <a:extLst>
                    <a:ext uri="{9D8B030D-6E8A-4147-A177-3AD203B41FA5}">
                      <a16:colId xmlns:a16="http://schemas.microsoft.com/office/drawing/2014/main" val="2658429864"/>
                    </a:ext>
                  </a:extLst>
                </a:gridCol>
                <a:gridCol w="720149">
                  <a:extLst>
                    <a:ext uri="{9D8B030D-6E8A-4147-A177-3AD203B41FA5}">
                      <a16:colId xmlns:a16="http://schemas.microsoft.com/office/drawing/2014/main" val="533391859"/>
                    </a:ext>
                  </a:extLst>
                </a:gridCol>
                <a:gridCol w="720149">
                  <a:extLst>
                    <a:ext uri="{9D8B030D-6E8A-4147-A177-3AD203B41FA5}">
                      <a16:colId xmlns:a16="http://schemas.microsoft.com/office/drawing/2014/main" val="3373683149"/>
                    </a:ext>
                  </a:extLst>
                </a:gridCol>
                <a:gridCol w="720149">
                  <a:extLst>
                    <a:ext uri="{9D8B030D-6E8A-4147-A177-3AD203B41FA5}">
                      <a16:colId xmlns:a16="http://schemas.microsoft.com/office/drawing/2014/main" val="2565592182"/>
                    </a:ext>
                  </a:extLst>
                </a:gridCol>
                <a:gridCol w="720149">
                  <a:extLst>
                    <a:ext uri="{9D8B030D-6E8A-4147-A177-3AD203B41FA5}">
                      <a16:colId xmlns:a16="http://schemas.microsoft.com/office/drawing/2014/main" val="2749205327"/>
                    </a:ext>
                  </a:extLst>
                </a:gridCol>
                <a:gridCol w="655658">
                  <a:extLst>
                    <a:ext uri="{9D8B030D-6E8A-4147-A177-3AD203B41FA5}">
                      <a16:colId xmlns:a16="http://schemas.microsoft.com/office/drawing/2014/main" val="2197411013"/>
                    </a:ext>
                  </a:extLst>
                </a:gridCol>
                <a:gridCol w="644909">
                  <a:extLst>
                    <a:ext uri="{9D8B030D-6E8A-4147-A177-3AD203B41FA5}">
                      <a16:colId xmlns:a16="http://schemas.microsoft.com/office/drawing/2014/main" val="3962548969"/>
                    </a:ext>
                  </a:extLst>
                </a:gridCol>
              </a:tblGrid>
              <a:tr h="1252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71496"/>
                  </a:ext>
                </a:extLst>
              </a:tr>
              <a:tr h="3836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147375"/>
                  </a:ext>
                </a:extLst>
              </a:tr>
              <a:tr h="164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2.880.746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2.780.016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86817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14195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118998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80526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452065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9214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78293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53090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6451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93489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11675"/>
                  </a:ext>
                </a:extLst>
              </a:tr>
              <a:tr h="1252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9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5933" y="176012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4173" y="1152580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983B81A-14BF-428D-AFCA-79B58018E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64451"/>
              </p:ext>
            </p:extLst>
          </p:nvPr>
        </p:nvGraphicFramePr>
        <p:xfrm>
          <a:off x="474195" y="2070381"/>
          <a:ext cx="8046849" cy="2965445"/>
        </p:xfrm>
        <a:graphic>
          <a:graphicData uri="http://schemas.openxmlformats.org/drawingml/2006/table">
            <a:tbl>
              <a:tblPr/>
              <a:tblGrid>
                <a:gridCol w="269667">
                  <a:extLst>
                    <a:ext uri="{9D8B030D-6E8A-4147-A177-3AD203B41FA5}">
                      <a16:colId xmlns:a16="http://schemas.microsoft.com/office/drawing/2014/main" val="1003545909"/>
                    </a:ext>
                  </a:extLst>
                </a:gridCol>
                <a:gridCol w="269667">
                  <a:extLst>
                    <a:ext uri="{9D8B030D-6E8A-4147-A177-3AD203B41FA5}">
                      <a16:colId xmlns:a16="http://schemas.microsoft.com/office/drawing/2014/main" val="842528705"/>
                    </a:ext>
                  </a:extLst>
                </a:gridCol>
                <a:gridCol w="269667">
                  <a:extLst>
                    <a:ext uri="{9D8B030D-6E8A-4147-A177-3AD203B41FA5}">
                      <a16:colId xmlns:a16="http://schemas.microsoft.com/office/drawing/2014/main" val="3348627761"/>
                    </a:ext>
                  </a:extLst>
                </a:gridCol>
                <a:gridCol w="3041838">
                  <a:extLst>
                    <a:ext uri="{9D8B030D-6E8A-4147-A177-3AD203B41FA5}">
                      <a16:colId xmlns:a16="http://schemas.microsoft.com/office/drawing/2014/main" val="4003970547"/>
                    </a:ext>
                  </a:extLst>
                </a:gridCol>
                <a:gridCol w="722706">
                  <a:extLst>
                    <a:ext uri="{9D8B030D-6E8A-4147-A177-3AD203B41FA5}">
                      <a16:colId xmlns:a16="http://schemas.microsoft.com/office/drawing/2014/main" val="2072419814"/>
                    </a:ext>
                  </a:extLst>
                </a:gridCol>
                <a:gridCol w="722706">
                  <a:extLst>
                    <a:ext uri="{9D8B030D-6E8A-4147-A177-3AD203B41FA5}">
                      <a16:colId xmlns:a16="http://schemas.microsoft.com/office/drawing/2014/main" val="3065398157"/>
                    </a:ext>
                  </a:extLst>
                </a:gridCol>
                <a:gridCol w="722706">
                  <a:extLst>
                    <a:ext uri="{9D8B030D-6E8A-4147-A177-3AD203B41FA5}">
                      <a16:colId xmlns:a16="http://schemas.microsoft.com/office/drawing/2014/main" val="906841603"/>
                    </a:ext>
                  </a:extLst>
                </a:gridCol>
                <a:gridCol w="722706">
                  <a:extLst>
                    <a:ext uri="{9D8B030D-6E8A-4147-A177-3AD203B41FA5}">
                      <a16:colId xmlns:a16="http://schemas.microsoft.com/office/drawing/2014/main" val="4272264640"/>
                    </a:ext>
                  </a:extLst>
                </a:gridCol>
                <a:gridCol w="657986">
                  <a:extLst>
                    <a:ext uri="{9D8B030D-6E8A-4147-A177-3AD203B41FA5}">
                      <a16:colId xmlns:a16="http://schemas.microsoft.com/office/drawing/2014/main" val="1248842289"/>
                    </a:ext>
                  </a:extLst>
                </a:gridCol>
                <a:gridCol w="647200">
                  <a:extLst>
                    <a:ext uri="{9D8B030D-6E8A-4147-A177-3AD203B41FA5}">
                      <a16:colId xmlns:a16="http://schemas.microsoft.com/office/drawing/2014/main" val="24905007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7526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380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42.207.670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5.916.428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36.699.256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6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32.085.646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3.454.534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30.554.542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138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2.887.605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-574.405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2.397.566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51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2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2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05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5562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703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86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65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22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59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86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228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63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-1.061.576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13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-1.061.576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06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2.279.598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22795980,0%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65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2.279.598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22795980,0%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0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1" y="1980320"/>
            <a:ext cx="8037758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4987" y="1129500"/>
            <a:ext cx="795544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B21F16-3C4A-46E7-B286-8311DDDC5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77255"/>
              </p:ext>
            </p:extLst>
          </p:nvPr>
        </p:nvGraphicFramePr>
        <p:xfrm>
          <a:off x="504987" y="2302005"/>
          <a:ext cx="7969771" cy="1189349"/>
        </p:xfrm>
        <a:graphic>
          <a:graphicData uri="http://schemas.openxmlformats.org/drawingml/2006/table">
            <a:tbl>
              <a:tblPr/>
              <a:tblGrid>
                <a:gridCol w="267084">
                  <a:extLst>
                    <a:ext uri="{9D8B030D-6E8A-4147-A177-3AD203B41FA5}">
                      <a16:colId xmlns:a16="http://schemas.microsoft.com/office/drawing/2014/main" val="1512847553"/>
                    </a:ext>
                  </a:extLst>
                </a:gridCol>
                <a:gridCol w="267084">
                  <a:extLst>
                    <a:ext uri="{9D8B030D-6E8A-4147-A177-3AD203B41FA5}">
                      <a16:colId xmlns:a16="http://schemas.microsoft.com/office/drawing/2014/main" val="3028728118"/>
                    </a:ext>
                  </a:extLst>
                </a:gridCol>
                <a:gridCol w="267084">
                  <a:extLst>
                    <a:ext uri="{9D8B030D-6E8A-4147-A177-3AD203B41FA5}">
                      <a16:colId xmlns:a16="http://schemas.microsoft.com/office/drawing/2014/main" val="1502434502"/>
                    </a:ext>
                  </a:extLst>
                </a:gridCol>
                <a:gridCol w="3012700">
                  <a:extLst>
                    <a:ext uri="{9D8B030D-6E8A-4147-A177-3AD203B41FA5}">
                      <a16:colId xmlns:a16="http://schemas.microsoft.com/office/drawing/2014/main" val="3685053157"/>
                    </a:ext>
                  </a:extLst>
                </a:gridCol>
                <a:gridCol w="715784">
                  <a:extLst>
                    <a:ext uri="{9D8B030D-6E8A-4147-A177-3AD203B41FA5}">
                      <a16:colId xmlns:a16="http://schemas.microsoft.com/office/drawing/2014/main" val="2419294598"/>
                    </a:ext>
                  </a:extLst>
                </a:gridCol>
                <a:gridCol w="715784">
                  <a:extLst>
                    <a:ext uri="{9D8B030D-6E8A-4147-A177-3AD203B41FA5}">
                      <a16:colId xmlns:a16="http://schemas.microsoft.com/office/drawing/2014/main" val="2472260269"/>
                    </a:ext>
                  </a:extLst>
                </a:gridCol>
                <a:gridCol w="715784">
                  <a:extLst>
                    <a:ext uri="{9D8B030D-6E8A-4147-A177-3AD203B41FA5}">
                      <a16:colId xmlns:a16="http://schemas.microsoft.com/office/drawing/2014/main" val="3418794669"/>
                    </a:ext>
                  </a:extLst>
                </a:gridCol>
                <a:gridCol w="715784">
                  <a:extLst>
                    <a:ext uri="{9D8B030D-6E8A-4147-A177-3AD203B41FA5}">
                      <a16:colId xmlns:a16="http://schemas.microsoft.com/office/drawing/2014/main" val="2939499940"/>
                    </a:ext>
                  </a:extLst>
                </a:gridCol>
                <a:gridCol w="651683">
                  <a:extLst>
                    <a:ext uri="{9D8B030D-6E8A-4147-A177-3AD203B41FA5}">
                      <a16:colId xmlns:a16="http://schemas.microsoft.com/office/drawing/2014/main" val="3928432761"/>
                    </a:ext>
                  </a:extLst>
                </a:gridCol>
                <a:gridCol w="641000">
                  <a:extLst>
                    <a:ext uri="{9D8B030D-6E8A-4147-A177-3AD203B41FA5}">
                      <a16:colId xmlns:a16="http://schemas.microsoft.com/office/drawing/2014/main" val="40030465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7338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0853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2.396.058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2.396.058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1.917.121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85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96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707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1.326.318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10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1.326.318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1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3923" y="1970994"/>
            <a:ext cx="792715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307" y="1131993"/>
            <a:ext cx="791912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438563D-1DB5-45DB-A815-D99361CFF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96151"/>
              </p:ext>
            </p:extLst>
          </p:nvPr>
        </p:nvGraphicFramePr>
        <p:xfrm>
          <a:off x="541307" y="2297764"/>
          <a:ext cx="7927155" cy="1923320"/>
        </p:xfrm>
        <a:graphic>
          <a:graphicData uri="http://schemas.openxmlformats.org/drawingml/2006/table">
            <a:tbl>
              <a:tblPr/>
              <a:tblGrid>
                <a:gridCol w="265656">
                  <a:extLst>
                    <a:ext uri="{9D8B030D-6E8A-4147-A177-3AD203B41FA5}">
                      <a16:colId xmlns:a16="http://schemas.microsoft.com/office/drawing/2014/main" val="2349069415"/>
                    </a:ext>
                  </a:extLst>
                </a:gridCol>
                <a:gridCol w="265656">
                  <a:extLst>
                    <a:ext uri="{9D8B030D-6E8A-4147-A177-3AD203B41FA5}">
                      <a16:colId xmlns:a16="http://schemas.microsoft.com/office/drawing/2014/main" val="4210419110"/>
                    </a:ext>
                  </a:extLst>
                </a:gridCol>
                <a:gridCol w="265656">
                  <a:extLst>
                    <a:ext uri="{9D8B030D-6E8A-4147-A177-3AD203B41FA5}">
                      <a16:colId xmlns:a16="http://schemas.microsoft.com/office/drawing/2014/main" val="3120405226"/>
                    </a:ext>
                  </a:extLst>
                </a:gridCol>
                <a:gridCol w="2996591">
                  <a:extLst>
                    <a:ext uri="{9D8B030D-6E8A-4147-A177-3AD203B41FA5}">
                      <a16:colId xmlns:a16="http://schemas.microsoft.com/office/drawing/2014/main" val="2384786432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361333029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4231655550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2008592510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55546893"/>
                    </a:ext>
                  </a:extLst>
                </a:gridCol>
                <a:gridCol w="648199">
                  <a:extLst>
                    <a:ext uri="{9D8B030D-6E8A-4147-A177-3AD203B41FA5}">
                      <a16:colId xmlns:a16="http://schemas.microsoft.com/office/drawing/2014/main" val="3136703305"/>
                    </a:ext>
                  </a:extLst>
                </a:gridCol>
                <a:gridCol w="637573">
                  <a:extLst>
                    <a:ext uri="{9D8B030D-6E8A-4147-A177-3AD203B41FA5}">
                      <a16:colId xmlns:a16="http://schemas.microsoft.com/office/drawing/2014/main" val="2342932915"/>
                    </a:ext>
                  </a:extLst>
                </a:gridCol>
              </a:tblGrid>
              <a:tr h="1250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973853"/>
                  </a:ext>
                </a:extLst>
              </a:tr>
              <a:tr h="3831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47422"/>
                  </a:ext>
                </a:extLst>
              </a:tr>
              <a:tr h="1641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2.998.541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2.751.695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55480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56413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567.603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103854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36031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252451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514482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70348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7485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48013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42822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544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168" y="1992575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168" y="1179503"/>
            <a:ext cx="793746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93CB39-A49E-499C-9236-F74B92AB9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9037"/>
              </p:ext>
            </p:extLst>
          </p:nvPr>
        </p:nvGraphicFramePr>
        <p:xfrm>
          <a:off x="540168" y="2283483"/>
          <a:ext cx="7937461" cy="2934591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3208837061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1852282648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0816221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44701206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76405505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629572754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66024709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395218327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3216370288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661570073"/>
                    </a:ext>
                  </a:extLst>
                </a:gridCol>
              </a:tblGrid>
              <a:tr h="1255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22256"/>
                  </a:ext>
                </a:extLst>
              </a:tr>
              <a:tr h="3844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58395"/>
                  </a:ext>
                </a:extLst>
              </a:tr>
              <a:tr h="1647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61.118.014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11.680.072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55.825.045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1436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47.501.994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45.924.267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98959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4.587.216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-373.090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4.412.550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37102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24641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35878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69893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130991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35755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3.102.796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3.102.796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1.708.458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54638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3.102.796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3.102.796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1.708.458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64403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79096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165701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243901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90445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51357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1663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6595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107244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0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7451" y="2020380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691" y="1124744"/>
            <a:ext cx="7976674" cy="86549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EF0EAD3-72F6-48AE-B49C-16B4AF5A5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15391"/>
              </p:ext>
            </p:extLst>
          </p:nvPr>
        </p:nvGraphicFramePr>
        <p:xfrm>
          <a:off x="515691" y="2350573"/>
          <a:ext cx="7959219" cy="1189349"/>
        </p:xfrm>
        <a:graphic>
          <a:graphicData uri="http://schemas.openxmlformats.org/drawingml/2006/table">
            <a:tbl>
              <a:tblPr/>
              <a:tblGrid>
                <a:gridCol w="266730">
                  <a:extLst>
                    <a:ext uri="{9D8B030D-6E8A-4147-A177-3AD203B41FA5}">
                      <a16:colId xmlns:a16="http://schemas.microsoft.com/office/drawing/2014/main" val="1639900971"/>
                    </a:ext>
                  </a:extLst>
                </a:gridCol>
                <a:gridCol w="266730">
                  <a:extLst>
                    <a:ext uri="{9D8B030D-6E8A-4147-A177-3AD203B41FA5}">
                      <a16:colId xmlns:a16="http://schemas.microsoft.com/office/drawing/2014/main" val="1173007789"/>
                    </a:ext>
                  </a:extLst>
                </a:gridCol>
                <a:gridCol w="266730">
                  <a:extLst>
                    <a:ext uri="{9D8B030D-6E8A-4147-A177-3AD203B41FA5}">
                      <a16:colId xmlns:a16="http://schemas.microsoft.com/office/drawing/2014/main" val="2264466382"/>
                    </a:ext>
                  </a:extLst>
                </a:gridCol>
                <a:gridCol w="3008712">
                  <a:extLst>
                    <a:ext uri="{9D8B030D-6E8A-4147-A177-3AD203B41FA5}">
                      <a16:colId xmlns:a16="http://schemas.microsoft.com/office/drawing/2014/main" val="4024165293"/>
                    </a:ext>
                  </a:extLst>
                </a:gridCol>
                <a:gridCol w="714836">
                  <a:extLst>
                    <a:ext uri="{9D8B030D-6E8A-4147-A177-3AD203B41FA5}">
                      <a16:colId xmlns:a16="http://schemas.microsoft.com/office/drawing/2014/main" val="1917842352"/>
                    </a:ext>
                  </a:extLst>
                </a:gridCol>
                <a:gridCol w="714836">
                  <a:extLst>
                    <a:ext uri="{9D8B030D-6E8A-4147-A177-3AD203B41FA5}">
                      <a16:colId xmlns:a16="http://schemas.microsoft.com/office/drawing/2014/main" val="2879441826"/>
                    </a:ext>
                  </a:extLst>
                </a:gridCol>
                <a:gridCol w="714836">
                  <a:extLst>
                    <a:ext uri="{9D8B030D-6E8A-4147-A177-3AD203B41FA5}">
                      <a16:colId xmlns:a16="http://schemas.microsoft.com/office/drawing/2014/main" val="1176581135"/>
                    </a:ext>
                  </a:extLst>
                </a:gridCol>
                <a:gridCol w="714836">
                  <a:extLst>
                    <a:ext uri="{9D8B030D-6E8A-4147-A177-3AD203B41FA5}">
                      <a16:colId xmlns:a16="http://schemas.microsoft.com/office/drawing/2014/main" val="206288855"/>
                    </a:ext>
                  </a:extLst>
                </a:gridCol>
                <a:gridCol w="650821">
                  <a:extLst>
                    <a:ext uri="{9D8B030D-6E8A-4147-A177-3AD203B41FA5}">
                      <a16:colId xmlns:a16="http://schemas.microsoft.com/office/drawing/2014/main" val="2369532822"/>
                    </a:ext>
                  </a:extLst>
                </a:gridCol>
                <a:gridCol w="640152">
                  <a:extLst>
                    <a:ext uri="{9D8B030D-6E8A-4147-A177-3AD203B41FA5}">
                      <a16:colId xmlns:a16="http://schemas.microsoft.com/office/drawing/2014/main" val="32571769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9422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498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27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30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675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2.506.345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2.506.345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99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2.506.345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2.506.345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284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838" y="198884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837" y="1155357"/>
            <a:ext cx="8010599" cy="81176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DD8FC50-B852-4825-8BA4-9341D3A35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02609"/>
              </p:ext>
            </p:extLst>
          </p:nvPr>
        </p:nvGraphicFramePr>
        <p:xfrm>
          <a:off x="521837" y="2318872"/>
          <a:ext cx="8010597" cy="1913891"/>
        </p:xfrm>
        <a:graphic>
          <a:graphicData uri="http://schemas.openxmlformats.org/drawingml/2006/table">
            <a:tbl>
              <a:tblPr/>
              <a:tblGrid>
                <a:gridCol w="268452">
                  <a:extLst>
                    <a:ext uri="{9D8B030D-6E8A-4147-A177-3AD203B41FA5}">
                      <a16:colId xmlns:a16="http://schemas.microsoft.com/office/drawing/2014/main" val="1557259908"/>
                    </a:ext>
                  </a:extLst>
                </a:gridCol>
                <a:gridCol w="268452">
                  <a:extLst>
                    <a:ext uri="{9D8B030D-6E8A-4147-A177-3AD203B41FA5}">
                      <a16:colId xmlns:a16="http://schemas.microsoft.com/office/drawing/2014/main" val="2500608016"/>
                    </a:ext>
                  </a:extLst>
                </a:gridCol>
                <a:gridCol w="268452">
                  <a:extLst>
                    <a:ext uri="{9D8B030D-6E8A-4147-A177-3AD203B41FA5}">
                      <a16:colId xmlns:a16="http://schemas.microsoft.com/office/drawing/2014/main" val="553274322"/>
                    </a:ext>
                  </a:extLst>
                </a:gridCol>
                <a:gridCol w="3028135">
                  <a:extLst>
                    <a:ext uri="{9D8B030D-6E8A-4147-A177-3AD203B41FA5}">
                      <a16:colId xmlns:a16="http://schemas.microsoft.com/office/drawing/2014/main" val="1579906629"/>
                    </a:ext>
                  </a:extLst>
                </a:gridCol>
                <a:gridCol w="719450">
                  <a:extLst>
                    <a:ext uri="{9D8B030D-6E8A-4147-A177-3AD203B41FA5}">
                      <a16:colId xmlns:a16="http://schemas.microsoft.com/office/drawing/2014/main" val="1697490832"/>
                    </a:ext>
                  </a:extLst>
                </a:gridCol>
                <a:gridCol w="719450">
                  <a:extLst>
                    <a:ext uri="{9D8B030D-6E8A-4147-A177-3AD203B41FA5}">
                      <a16:colId xmlns:a16="http://schemas.microsoft.com/office/drawing/2014/main" val="2842920835"/>
                    </a:ext>
                  </a:extLst>
                </a:gridCol>
                <a:gridCol w="719450">
                  <a:extLst>
                    <a:ext uri="{9D8B030D-6E8A-4147-A177-3AD203B41FA5}">
                      <a16:colId xmlns:a16="http://schemas.microsoft.com/office/drawing/2014/main" val="1205676372"/>
                    </a:ext>
                  </a:extLst>
                </a:gridCol>
                <a:gridCol w="719450">
                  <a:extLst>
                    <a:ext uri="{9D8B030D-6E8A-4147-A177-3AD203B41FA5}">
                      <a16:colId xmlns:a16="http://schemas.microsoft.com/office/drawing/2014/main" val="2483198366"/>
                    </a:ext>
                  </a:extLst>
                </a:gridCol>
                <a:gridCol w="655022">
                  <a:extLst>
                    <a:ext uri="{9D8B030D-6E8A-4147-A177-3AD203B41FA5}">
                      <a16:colId xmlns:a16="http://schemas.microsoft.com/office/drawing/2014/main" val="2471251084"/>
                    </a:ext>
                  </a:extLst>
                </a:gridCol>
                <a:gridCol w="644284">
                  <a:extLst>
                    <a:ext uri="{9D8B030D-6E8A-4147-A177-3AD203B41FA5}">
                      <a16:colId xmlns:a16="http://schemas.microsoft.com/office/drawing/2014/main" val="2879167903"/>
                    </a:ext>
                  </a:extLst>
                </a:gridCol>
              </a:tblGrid>
              <a:tr h="1244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287333"/>
                  </a:ext>
                </a:extLst>
              </a:tr>
              <a:tr h="3812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777779"/>
                  </a:ext>
                </a:extLst>
              </a:tr>
              <a:tr h="1633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2.691.084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-242.494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2.634.363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105275"/>
                  </a:ext>
                </a:extLst>
              </a:tr>
              <a:tr h="124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-170.884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10639"/>
                  </a:ext>
                </a:extLst>
              </a:tr>
              <a:tr h="124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045358"/>
                  </a:ext>
                </a:extLst>
              </a:tr>
              <a:tr h="124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81341"/>
                  </a:ext>
                </a:extLst>
              </a:tr>
              <a:tr h="124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46808"/>
                  </a:ext>
                </a:extLst>
              </a:tr>
              <a:tr h="124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520316"/>
                  </a:ext>
                </a:extLst>
              </a:tr>
              <a:tr h="124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16996"/>
                  </a:ext>
                </a:extLst>
              </a:tr>
              <a:tr h="124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582984"/>
                  </a:ext>
                </a:extLst>
              </a:tr>
              <a:tr h="124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437759"/>
                  </a:ext>
                </a:extLst>
              </a:tr>
              <a:tr h="124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43997"/>
                  </a:ext>
                </a:extLst>
              </a:tr>
              <a:tr h="124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01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849" y="1975550"/>
            <a:ext cx="8039119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5849" y="1124744"/>
            <a:ext cx="803915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0991E6-863C-4472-A9D1-B787A910E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21527"/>
              </p:ext>
            </p:extLst>
          </p:nvPr>
        </p:nvGraphicFramePr>
        <p:xfrm>
          <a:off x="505848" y="2276872"/>
          <a:ext cx="8039119" cy="2838581"/>
        </p:xfrm>
        <a:graphic>
          <a:graphicData uri="http://schemas.openxmlformats.org/drawingml/2006/table">
            <a:tbl>
              <a:tblPr/>
              <a:tblGrid>
                <a:gridCol w="269408">
                  <a:extLst>
                    <a:ext uri="{9D8B030D-6E8A-4147-A177-3AD203B41FA5}">
                      <a16:colId xmlns:a16="http://schemas.microsoft.com/office/drawing/2014/main" val="3070405429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3565209048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1971440713"/>
                    </a:ext>
                  </a:extLst>
                </a:gridCol>
                <a:gridCol w="3038915">
                  <a:extLst>
                    <a:ext uri="{9D8B030D-6E8A-4147-A177-3AD203B41FA5}">
                      <a16:colId xmlns:a16="http://schemas.microsoft.com/office/drawing/2014/main" val="1735822492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2152544410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4290524251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919126440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2633287741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val="1985489010"/>
                    </a:ext>
                  </a:extLst>
                </a:gridCol>
                <a:gridCol w="646578">
                  <a:extLst>
                    <a:ext uri="{9D8B030D-6E8A-4147-A177-3AD203B41FA5}">
                      <a16:colId xmlns:a16="http://schemas.microsoft.com/office/drawing/2014/main" val="6296822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643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547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74.130.770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8.303.355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68.039.133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622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60.440.593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4.434.440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60.236.634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64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6.232.781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6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90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6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793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60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61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91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96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29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059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33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01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872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61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94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22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4" y="1986141"/>
            <a:ext cx="8003741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564" y="1173023"/>
            <a:ext cx="8007114" cy="78433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4C3DBB-CF3F-43D4-AAA7-6754BDEEE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3638"/>
              </p:ext>
            </p:extLst>
          </p:nvPr>
        </p:nvGraphicFramePr>
        <p:xfrm>
          <a:off x="524156" y="2307029"/>
          <a:ext cx="8003741" cy="1152262"/>
        </p:xfrm>
        <a:graphic>
          <a:graphicData uri="http://schemas.openxmlformats.org/drawingml/2006/table">
            <a:tbl>
              <a:tblPr/>
              <a:tblGrid>
                <a:gridCol w="268222">
                  <a:extLst>
                    <a:ext uri="{9D8B030D-6E8A-4147-A177-3AD203B41FA5}">
                      <a16:colId xmlns:a16="http://schemas.microsoft.com/office/drawing/2014/main" val="1490998158"/>
                    </a:ext>
                  </a:extLst>
                </a:gridCol>
                <a:gridCol w="268222">
                  <a:extLst>
                    <a:ext uri="{9D8B030D-6E8A-4147-A177-3AD203B41FA5}">
                      <a16:colId xmlns:a16="http://schemas.microsoft.com/office/drawing/2014/main" val="151279874"/>
                    </a:ext>
                  </a:extLst>
                </a:gridCol>
                <a:gridCol w="268222">
                  <a:extLst>
                    <a:ext uri="{9D8B030D-6E8A-4147-A177-3AD203B41FA5}">
                      <a16:colId xmlns:a16="http://schemas.microsoft.com/office/drawing/2014/main" val="1764148925"/>
                    </a:ext>
                  </a:extLst>
                </a:gridCol>
                <a:gridCol w="3025542">
                  <a:extLst>
                    <a:ext uri="{9D8B030D-6E8A-4147-A177-3AD203B41FA5}">
                      <a16:colId xmlns:a16="http://schemas.microsoft.com/office/drawing/2014/main" val="2227668786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3731434164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176046948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2757351207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1338464093"/>
                    </a:ext>
                  </a:extLst>
                </a:gridCol>
                <a:gridCol w="654461">
                  <a:extLst>
                    <a:ext uri="{9D8B030D-6E8A-4147-A177-3AD203B41FA5}">
                      <a16:colId xmlns:a16="http://schemas.microsoft.com/office/drawing/2014/main" val="4218344603"/>
                    </a:ext>
                  </a:extLst>
                </a:gridCol>
                <a:gridCol w="643732">
                  <a:extLst>
                    <a:ext uri="{9D8B030D-6E8A-4147-A177-3AD203B41FA5}">
                      <a16:colId xmlns:a16="http://schemas.microsoft.com/office/drawing/2014/main" val="1110766446"/>
                    </a:ext>
                  </a:extLst>
                </a:gridCol>
              </a:tblGrid>
              <a:tr h="1229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67517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44135"/>
                  </a:ext>
                </a:extLst>
              </a:tr>
              <a:tr h="1613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1.971.948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1.971.948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795456"/>
                  </a:ext>
                </a:extLst>
              </a:tr>
              <a:tr h="1229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569593"/>
                  </a:ext>
                </a:extLst>
              </a:tr>
              <a:tr h="1229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95413"/>
                  </a:ext>
                </a:extLst>
              </a:tr>
              <a:tr h="1229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285320"/>
                  </a:ext>
                </a:extLst>
              </a:tr>
              <a:tr h="1229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89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3789" y="1714174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597" y="1153859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4F098D-CC30-4E85-AC03-F8D8AD577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09545"/>
              </p:ext>
            </p:extLst>
          </p:nvPr>
        </p:nvGraphicFramePr>
        <p:xfrm>
          <a:off x="466596" y="2065188"/>
          <a:ext cx="7903893" cy="2426248"/>
        </p:xfrm>
        <a:graphic>
          <a:graphicData uri="http://schemas.openxmlformats.org/drawingml/2006/table">
            <a:tbl>
              <a:tblPr/>
              <a:tblGrid>
                <a:gridCol w="731600">
                  <a:extLst>
                    <a:ext uri="{9D8B030D-6E8A-4147-A177-3AD203B41FA5}">
                      <a16:colId xmlns:a16="http://schemas.microsoft.com/office/drawing/2014/main" val="720375832"/>
                    </a:ext>
                  </a:extLst>
                </a:gridCol>
                <a:gridCol w="2947303">
                  <a:extLst>
                    <a:ext uri="{9D8B030D-6E8A-4147-A177-3AD203B41FA5}">
                      <a16:colId xmlns:a16="http://schemas.microsoft.com/office/drawing/2014/main" val="2791995306"/>
                    </a:ext>
                  </a:extLst>
                </a:gridCol>
                <a:gridCol w="731600">
                  <a:extLst>
                    <a:ext uri="{9D8B030D-6E8A-4147-A177-3AD203B41FA5}">
                      <a16:colId xmlns:a16="http://schemas.microsoft.com/office/drawing/2014/main" val="3403156845"/>
                    </a:ext>
                  </a:extLst>
                </a:gridCol>
                <a:gridCol w="731600">
                  <a:extLst>
                    <a:ext uri="{9D8B030D-6E8A-4147-A177-3AD203B41FA5}">
                      <a16:colId xmlns:a16="http://schemas.microsoft.com/office/drawing/2014/main" val="526339684"/>
                    </a:ext>
                  </a:extLst>
                </a:gridCol>
                <a:gridCol w="742052">
                  <a:extLst>
                    <a:ext uri="{9D8B030D-6E8A-4147-A177-3AD203B41FA5}">
                      <a16:colId xmlns:a16="http://schemas.microsoft.com/office/drawing/2014/main" val="3224232952"/>
                    </a:ext>
                  </a:extLst>
                </a:gridCol>
                <a:gridCol w="744664">
                  <a:extLst>
                    <a:ext uri="{9D8B030D-6E8A-4147-A177-3AD203B41FA5}">
                      <a16:colId xmlns:a16="http://schemas.microsoft.com/office/drawing/2014/main" val="3894176048"/>
                    </a:ext>
                  </a:extLst>
                </a:gridCol>
                <a:gridCol w="637537">
                  <a:extLst>
                    <a:ext uri="{9D8B030D-6E8A-4147-A177-3AD203B41FA5}">
                      <a16:colId xmlns:a16="http://schemas.microsoft.com/office/drawing/2014/main" val="4290675047"/>
                    </a:ext>
                  </a:extLst>
                </a:gridCol>
                <a:gridCol w="637537">
                  <a:extLst>
                    <a:ext uri="{9D8B030D-6E8A-4147-A177-3AD203B41FA5}">
                      <a16:colId xmlns:a16="http://schemas.microsoft.com/office/drawing/2014/main" val="1418448458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329375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17879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12.375.187.754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448.804.519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11.981.224.025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75057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894.985.679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72.627.950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881.971.787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79634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136.975.648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4.686.988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123.348.945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23540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21.990.192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1.100.518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18.884.591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450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9.739.504.537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58.479.260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9.662.294.433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66485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74.622.086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74.571.381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78.501.503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154820,0%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7528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2.473.762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2.336.015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2.651.838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6951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17.976.693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4.370.354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13.036.357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0875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614.491.387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-67.149.091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427.222.871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8538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96.467.286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15.504.538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42.284.233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73372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643.363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643.363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3438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347.691.903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28.012.854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317.180.073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1628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425.633.718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251.920.389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413.287.827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2487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9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814" y="1938205"/>
            <a:ext cx="802943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1124744"/>
            <a:ext cx="801281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A594D7-BCB1-43D4-B692-4A10853F0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89978"/>
              </p:ext>
            </p:extLst>
          </p:nvPr>
        </p:nvGraphicFramePr>
        <p:xfrm>
          <a:off x="535315" y="2261381"/>
          <a:ext cx="8015935" cy="1941200"/>
        </p:xfrm>
        <a:graphic>
          <a:graphicData uri="http://schemas.openxmlformats.org/drawingml/2006/table">
            <a:tbl>
              <a:tblPr/>
              <a:tblGrid>
                <a:gridCol w="268631">
                  <a:extLst>
                    <a:ext uri="{9D8B030D-6E8A-4147-A177-3AD203B41FA5}">
                      <a16:colId xmlns:a16="http://schemas.microsoft.com/office/drawing/2014/main" val="2051234146"/>
                    </a:ext>
                  </a:extLst>
                </a:gridCol>
                <a:gridCol w="268631">
                  <a:extLst>
                    <a:ext uri="{9D8B030D-6E8A-4147-A177-3AD203B41FA5}">
                      <a16:colId xmlns:a16="http://schemas.microsoft.com/office/drawing/2014/main" val="553785633"/>
                    </a:ext>
                  </a:extLst>
                </a:gridCol>
                <a:gridCol w="268631">
                  <a:extLst>
                    <a:ext uri="{9D8B030D-6E8A-4147-A177-3AD203B41FA5}">
                      <a16:colId xmlns:a16="http://schemas.microsoft.com/office/drawing/2014/main" val="3048528738"/>
                    </a:ext>
                  </a:extLst>
                </a:gridCol>
                <a:gridCol w="3030151">
                  <a:extLst>
                    <a:ext uri="{9D8B030D-6E8A-4147-A177-3AD203B41FA5}">
                      <a16:colId xmlns:a16="http://schemas.microsoft.com/office/drawing/2014/main" val="2918140538"/>
                    </a:ext>
                  </a:extLst>
                </a:gridCol>
                <a:gridCol w="719930">
                  <a:extLst>
                    <a:ext uri="{9D8B030D-6E8A-4147-A177-3AD203B41FA5}">
                      <a16:colId xmlns:a16="http://schemas.microsoft.com/office/drawing/2014/main" val="3920260573"/>
                    </a:ext>
                  </a:extLst>
                </a:gridCol>
                <a:gridCol w="719930">
                  <a:extLst>
                    <a:ext uri="{9D8B030D-6E8A-4147-A177-3AD203B41FA5}">
                      <a16:colId xmlns:a16="http://schemas.microsoft.com/office/drawing/2014/main" val="664585976"/>
                    </a:ext>
                  </a:extLst>
                </a:gridCol>
                <a:gridCol w="719930">
                  <a:extLst>
                    <a:ext uri="{9D8B030D-6E8A-4147-A177-3AD203B41FA5}">
                      <a16:colId xmlns:a16="http://schemas.microsoft.com/office/drawing/2014/main" val="2246926209"/>
                    </a:ext>
                  </a:extLst>
                </a:gridCol>
                <a:gridCol w="719930">
                  <a:extLst>
                    <a:ext uri="{9D8B030D-6E8A-4147-A177-3AD203B41FA5}">
                      <a16:colId xmlns:a16="http://schemas.microsoft.com/office/drawing/2014/main" val="898980403"/>
                    </a:ext>
                  </a:extLst>
                </a:gridCol>
                <a:gridCol w="655458">
                  <a:extLst>
                    <a:ext uri="{9D8B030D-6E8A-4147-A177-3AD203B41FA5}">
                      <a16:colId xmlns:a16="http://schemas.microsoft.com/office/drawing/2014/main" val="1152546865"/>
                    </a:ext>
                  </a:extLst>
                </a:gridCol>
                <a:gridCol w="644713">
                  <a:extLst>
                    <a:ext uri="{9D8B030D-6E8A-4147-A177-3AD203B41FA5}">
                      <a16:colId xmlns:a16="http://schemas.microsoft.com/office/drawing/2014/main" val="4044672135"/>
                    </a:ext>
                  </a:extLst>
                </a:gridCol>
              </a:tblGrid>
              <a:tr h="1262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282987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2754"/>
                  </a:ext>
                </a:extLst>
              </a:tr>
              <a:tr h="1657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2.327.310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893431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-118.477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84670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43728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376040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98683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486136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5801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540276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226746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15894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7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911973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706" y="1097742"/>
            <a:ext cx="804428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B2F3A8-4B0E-4CCF-B67B-49D3A940B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308043"/>
              </p:ext>
            </p:extLst>
          </p:nvPr>
        </p:nvGraphicFramePr>
        <p:xfrm>
          <a:off x="536706" y="2265089"/>
          <a:ext cx="8044287" cy="2674929"/>
        </p:xfrm>
        <a:graphic>
          <a:graphicData uri="http://schemas.openxmlformats.org/drawingml/2006/table">
            <a:tbl>
              <a:tblPr/>
              <a:tblGrid>
                <a:gridCol w="269581">
                  <a:extLst>
                    <a:ext uri="{9D8B030D-6E8A-4147-A177-3AD203B41FA5}">
                      <a16:colId xmlns:a16="http://schemas.microsoft.com/office/drawing/2014/main" val="4183874436"/>
                    </a:ext>
                  </a:extLst>
                </a:gridCol>
                <a:gridCol w="269581">
                  <a:extLst>
                    <a:ext uri="{9D8B030D-6E8A-4147-A177-3AD203B41FA5}">
                      <a16:colId xmlns:a16="http://schemas.microsoft.com/office/drawing/2014/main" val="1153836336"/>
                    </a:ext>
                  </a:extLst>
                </a:gridCol>
                <a:gridCol w="269581">
                  <a:extLst>
                    <a:ext uri="{9D8B030D-6E8A-4147-A177-3AD203B41FA5}">
                      <a16:colId xmlns:a16="http://schemas.microsoft.com/office/drawing/2014/main" val="1087295927"/>
                    </a:ext>
                  </a:extLst>
                </a:gridCol>
                <a:gridCol w="3040869">
                  <a:extLst>
                    <a:ext uri="{9D8B030D-6E8A-4147-A177-3AD203B41FA5}">
                      <a16:colId xmlns:a16="http://schemas.microsoft.com/office/drawing/2014/main" val="960758475"/>
                    </a:ext>
                  </a:extLst>
                </a:gridCol>
                <a:gridCol w="722476">
                  <a:extLst>
                    <a:ext uri="{9D8B030D-6E8A-4147-A177-3AD203B41FA5}">
                      <a16:colId xmlns:a16="http://schemas.microsoft.com/office/drawing/2014/main" val="2569179632"/>
                    </a:ext>
                  </a:extLst>
                </a:gridCol>
                <a:gridCol w="722476">
                  <a:extLst>
                    <a:ext uri="{9D8B030D-6E8A-4147-A177-3AD203B41FA5}">
                      <a16:colId xmlns:a16="http://schemas.microsoft.com/office/drawing/2014/main" val="2724318942"/>
                    </a:ext>
                  </a:extLst>
                </a:gridCol>
                <a:gridCol w="722476">
                  <a:extLst>
                    <a:ext uri="{9D8B030D-6E8A-4147-A177-3AD203B41FA5}">
                      <a16:colId xmlns:a16="http://schemas.microsoft.com/office/drawing/2014/main" val="1552870964"/>
                    </a:ext>
                  </a:extLst>
                </a:gridCol>
                <a:gridCol w="722476">
                  <a:extLst>
                    <a:ext uri="{9D8B030D-6E8A-4147-A177-3AD203B41FA5}">
                      <a16:colId xmlns:a16="http://schemas.microsoft.com/office/drawing/2014/main" val="767890173"/>
                    </a:ext>
                  </a:extLst>
                </a:gridCol>
                <a:gridCol w="657777">
                  <a:extLst>
                    <a:ext uri="{9D8B030D-6E8A-4147-A177-3AD203B41FA5}">
                      <a16:colId xmlns:a16="http://schemas.microsoft.com/office/drawing/2014/main" val="602519418"/>
                    </a:ext>
                  </a:extLst>
                </a:gridCol>
                <a:gridCol w="646994">
                  <a:extLst>
                    <a:ext uri="{9D8B030D-6E8A-4147-A177-3AD203B41FA5}">
                      <a16:colId xmlns:a16="http://schemas.microsoft.com/office/drawing/2014/main" val="2467816745"/>
                    </a:ext>
                  </a:extLst>
                </a:gridCol>
              </a:tblGrid>
              <a:tr h="1251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45029"/>
                  </a:ext>
                </a:extLst>
              </a:tr>
              <a:tr h="3832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56549"/>
                  </a:ext>
                </a:extLst>
              </a:tr>
              <a:tr h="1642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53.696.519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6.538.892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46.722.676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5517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44.460.399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43.013.549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922872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3.914.069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2.193.392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99539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74717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777405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19098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14506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6679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85397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90410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437205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49352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735210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07473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139220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75575"/>
                  </a:ext>
                </a:extLst>
              </a:tr>
              <a:tr h="12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5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946840"/>
            <a:ext cx="7886701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7285" y="1155693"/>
            <a:ext cx="794314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747A12-1078-40EB-AA15-F22A973D8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06531"/>
              </p:ext>
            </p:extLst>
          </p:nvPr>
        </p:nvGraphicFramePr>
        <p:xfrm>
          <a:off x="527597" y="2276872"/>
          <a:ext cx="7953420" cy="1189349"/>
        </p:xfrm>
        <a:graphic>
          <a:graphicData uri="http://schemas.openxmlformats.org/drawingml/2006/table">
            <a:tbl>
              <a:tblPr/>
              <a:tblGrid>
                <a:gridCol w="266536">
                  <a:extLst>
                    <a:ext uri="{9D8B030D-6E8A-4147-A177-3AD203B41FA5}">
                      <a16:colId xmlns:a16="http://schemas.microsoft.com/office/drawing/2014/main" val="2168460373"/>
                    </a:ext>
                  </a:extLst>
                </a:gridCol>
                <a:gridCol w="266536">
                  <a:extLst>
                    <a:ext uri="{9D8B030D-6E8A-4147-A177-3AD203B41FA5}">
                      <a16:colId xmlns:a16="http://schemas.microsoft.com/office/drawing/2014/main" val="3042099537"/>
                    </a:ext>
                  </a:extLst>
                </a:gridCol>
                <a:gridCol w="266536">
                  <a:extLst>
                    <a:ext uri="{9D8B030D-6E8A-4147-A177-3AD203B41FA5}">
                      <a16:colId xmlns:a16="http://schemas.microsoft.com/office/drawing/2014/main" val="4235313050"/>
                    </a:ext>
                  </a:extLst>
                </a:gridCol>
                <a:gridCol w="3006520">
                  <a:extLst>
                    <a:ext uri="{9D8B030D-6E8A-4147-A177-3AD203B41FA5}">
                      <a16:colId xmlns:a16="http://schemas.microsoft.com/office/drawing/2014/main" val="2317039431"/>
                    </a:ext>
                  </a:extLst>
                </a:gridCol>
                <a:gridCol w="714315">
                  <a:extLst>
                    <a:ext uri="{9D8B030D-6E8A-4147-A177-3AD203B41FA5}">
                      <a16:colId xmlns:a16="http://schemas.microsoft.com/office/drawing/2014/main" val="2737496337"/>
                    </a:ext>
                  </a:extLst>
                </a:gridCol>
                <a:gridCol w="714315">
                  <a:extLst>
                    <a:ext uri="{9D8B030D-6E8A-4147-A177-3AD203B41FA5}">
                      <a16:colId xmlns:a16="http://schemas.microsoft.com/office/drawing/2014/main" val="288584956"/>
                    </a:ext>
                  </a:extLst>
                </a:gridCol>
                <a:gridCol w="714315">
                  <a:extLst>
                    <a:ext uri="{9D8B030D-6E8A-4147-A177-3AD203B41FA5}">
                      <a16:colId xmlns:a16="http://schemas.microsoft.com/office/drawing/2014/main" val="4712707"/>
                    </a:ext>
                  </a:extLst>
                </a:gridCol>
                <a:gridCol w="714315">
                  <a:extLst>
                    <a:ext uri="{9D8B030D-6E8A-4147-A177-3AD203B41FA5}">
                      <a16:colId xmlns:a16="http://schemas.microsoft.com/office/drawing/2014/main" val="2842322555"/>
                    </a:ext>
                  </a:extLst>
                </a:gridCol>
                <a:gridCol w="650347">
                  <a:extLst>
                    <a:ext uri="{9D8B030D-6E8A-4147-A177-3AD203B41FA5}">
                      <a16:colId xmlns:a16="http://schemas.microsoft.com/office/drawing/2014/main" val="2051710483"/>
                    </a:ext>
                  </a:extLst>
                </a:gridCol>
                <a:gridCol w="639685">
                  <a:extLst>
                    <a:ext uri="{9D8B030D-6E8A-4147-A177-3AD203B41FA5}">
                      <a16:colId xmlns:a16="http://schemas.microsoft.com/office/drawing/2014/main" val="30073911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8506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7569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35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18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50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45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1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780" y="1945258"/>
            <a:ext cx="809406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0189" y="1124744"/>
            <a:ext cx="802426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5A8C9AB-91F2-4A25-9C44-53F896EE7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61023"/>
              </p:ext>
            </p:extLst>
          </p:nvPr>
        </p:nvGraphicFramePr>
        <p:xfrm>
          <a:off x="568779" y="2275290"/>
          <a:ext cx="8035670" cy="2023325"/>
        </p:xfrm>
        <a:graphic>
          <a:graphicData uri="http://schemas.openxmlformats.org/drawingml/2006/table">
            <a:tbl>
              <a:tblPr/>
              <a:tblGrid>
                <a:gridCol w="269293">
                  <a:extLst>
                    <a:ext uri="{9D8B030D-6E8A-4147-A177-3AD203B41FA5}">
                      <a16:colId xmlns:a16="http://schemas.microsoft.com/office/drawing/2014/main" val="2033968954"/>
                    </a:ext>
                  </a:extLst>
                </a:gridCol>
                <a:gridCol w="269293">
                  <a:extLst>
                    <a:ext uri="{9D8B030D-6E8A-4147-A177-3AD203B41FA5}">
                      <a16:colId xmlns:a16="http://schemas.microsoft.com/office/drawing/2014/main" val="2645978294"/>
                    </a:ext>
                  </a:extLst>
                </a:gridCol>
                <a:gridCol w="269293">
                  <a:extLst>
                    <a:ext uri="{9D8B030D-6E8A-4147-A177-3AD203B41FA5}">
                      <a16:colId xmlns:a16="http://schemas.microsoft.com/office/drawing/2014/main" val="3049074492"/>
                    </a:ext>
                  </a:extLst>
                </a:gridCol>
                <a:gridCol w="3037611">
                  <a:extLst>
                    <a:ext uri="{9D8B030D-6E8A-4147-A177-3AD203B41FA5}">
                      <a16:colId xmlns:a16="http://schemas.microsoft.com/office/drawing/2014/main" val="335767495"/>
                    </a:ext>
                  </a:extLst>
                </a:gridCol>
                <a:gridCol w="721702">
                  <a:extLst>
                    <a:ext uri="{9D8B030D-6E8A-4147-A177-3AD203B41FA5}">
                      <a16:colId xmlns:a16="http://schemas.microsoft.com/office/drawing/2014/main" val="1382329224"/>
                    </a:ext>
                  </a:extLst>
                </a:gridCol>
                <a:gridCol w="721702">
                  <a:extLst>
                    <a:ext uri="{9D8B030D-6E8A-4147-A177-3AD203B41FA5}">
                      <a16:colId xmlns:a16="http://schemas.microsoft.com/office/drawing/2014/main" val="1867383065"/>
                    </a:ext>
                  </a:extLst>
                </a:gridCol>
                <a:gridCol w="721702">
                  <a:extLst>
                    <a:ext uri="{9D8B030D-6E8A-4147-A177-3AD203B41FA5}">
                      <a16:colId xmlns:a16="http://schemas.microsoft.com/office/drawing/2014/main" val="3139695865"/>
                    </a:ext>
                  </a:extLst>
                </a:gridCol>
                <a:gridCol w="721702">
                  <a:extLst>
                    <a:ext uri="{9D8B030D-6E8A-4147-A177-3AD203B41FA5}">
                      <a16:colId xmlns:a16="http://schemas.microsoft.com/office/drawing/2014/main" val="1679264171"/>
                    </a:ext>
                  </a:extLst>
                </a:gridCol>
                <a:gridCol w="657072">
                  <a:extLst>
                    <a:ext uri="{9D8B030D-6E8A-4147-A177-3AD203B41FA5}">
                      <a16:colId xmlns:a16="http://schemas.microsoft.com/office/drawing/2014/main" val="600455450"/>
                    </a:ext>
                  </a:extLst>
                </a:gridCol>
                <a:gridCol w="646300">
                  <a:extLst>
                    <a:ext uri="{9D8B030D-6E8A-4147-A177-3AD203B41FA5}">
                      <a16:colId xmlns:a16="http://schemas.microsoft.com/office/drawing/2014/main" val="1774997386"/>
                    </a:ext>
                  </a:extLst>
                </a:gridCol>
              </a:tblGrid>
              <a:tr h="1235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631550"/>
                  </a:ext>
                </a:extLst>
              </a:tr>
              <a:tr h="3784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68954"/>
                  </a:ext>
                </a:extLst>
              </a:tr>
              <a:tr h="1621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2.391.787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-331.781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084338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-330.433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1.586.083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29314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96192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72414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75462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95890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87629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047141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17866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551312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96243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89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8755" y="2061586"/>
            <a:ext cx="805258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7276" y="1219835"/>
            <a:ext cx="809406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59C84F-53E0-4C9C-89C3-D3A093DB1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81847"/>
              </p:ext>
            </p:extLst>
          </p:nvPr>
        </p:nvGraphicFramePr>
        <p:xfrm>
          <a:off x="514640" y="2377906"/>
          <a:ext cx="8096701" cy="2965445"/>
        </p:xfrm>
        <a:graphic>
          <a:graphicData uri="http://schemas.openxmlformats.org/drawingml/2006/table">
            <a:tbl>
              <a:tblPr/>
              <a:tblGrid>
                <a:gridCol w="271337">
                  <a:extLst>
                    <a:ext uri="{9D8B030D-6E8A-4147-A177-3AD203B41FA5}">
                      <a16:colId xmlns:a16="http://schemas.microsoft.com/office/drawing/2014/main" val="803741114"/>
                    </a:ext>
                  </a:extLst>
                </a:gridCol>
                <a:gridCol w="271337">
                  <a:extLst>
                    <a:ext uri="{9D8B030D-6E8A-4147-A177-3AD203B41FA5}">
                      <a16:colId xmlns:a16="http://schemas.microsoft.com/office/drawing/2014/main" val="647109392"/>
                    </a:ext>
                  </a:extLst>
                </a:gridCol>
                <a:gridCol w="271337">
                  <a:extLst>
                    <a:ext uri="{9D8B030D-6E8A-4147-A177-3AD203B41FA5}">
                      <a16:colId xmlns:a16="http://schemas.microsoft.com/office/drawing/2014/main" val="2555137539"/>
                    </a:ext>
                  </a:extLst>
                </a:gridCol>
                <a:gridCol w="3060683">
                  <a:extLst>
                    <a:ext uri="{9D8B030D-6E8A-4147-A177-3AD203B41FA5}">
                      <a16:colId xmlns:a16="http://schemas.microsoft.com/office/drawing/2014/main" val="1649873932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3686540568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1141568333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585189051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4057641317"/>
                    </a:ext>
                  </a:extLst>
                </a:gridCol>
                <a:gridCol w="662062">
                  <a:extLst>
                    <a:ext uri="{9D8B030D-6E8A-4147-A177-3AD203B41FA5}">
                      <a16:colId xmlns:a16="http://schemas.microsoft.com/office/drawing/2014/main" val="2170709010"/>
                    </a:ext>
                  </a:extLst>
                </a:gridCol>
                <a:gridCol w="651209">
                  <a:extLst>
                    <a:ext uri="{9D8B030D-6E8A-4147-A177-3AD203B41FA5}">
                      <a16:colId xmlns:a16="http://schemas.microsoft.com/office/drawing/2014/main" val="36114278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50156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775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38.629.395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35.059.908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948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30.281.619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29.972.447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27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3.090.960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2.970.215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15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433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549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23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13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91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6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46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87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180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098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473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98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28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216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298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7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0" y="1953229"/>
            <a:ext cx="809406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1" y="1170602"/>
            <a:ext cx="800946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605AB2-F0B1-415A-A3E4-A0BB70141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31035"/>
              </p:ext>
            </p:extLst>
          </p:nvPr>
        </p:nvGraphicFramePr>
        <p:xfrm>
          <a:off x="521849" y="2283261"/>
          <a:ext cx="8009469" cy="1235979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4136125933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2116870493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356653268"/>
                    </a:ext>
                  </a:extLst>
                </a:gridCol>
                <a:gridCol w="3027708">
                  <a:extLst>
                    <a:ext uri="{9D8B030D-6E8A-4147-A177-3AD203B41FA5}">
                      <a16:colId xmlns:a16="http://schemas.microsoft.com/office/drawing/2014/main" val="3782956455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276878664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3650104085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939353131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928921381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1389222103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3566847609"/>
                    </a:ext>
                  </a:extLst>
                </a:gridCol>
              </a:tblGrid>
              <a:tr h="1318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21838"/>
                  </a:ext>
                </a:extLst>
              </a:tr>
              <a:tr h="4037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36617"/>
                  </a:ext>
                </a:extLst>
              </a:tr>
              <a:tr h="173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467046"/>
                  </a:ext>
                </a:extLst>
              </a:tr>
              <a:tr h="131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6415"/>
                  </a:ext>
                </a:extLst>
              </a:tr>
              <a:tr h="131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27270"/>
                  </a:ext>
                </a:extLst>
              </a:tr>
              <a:tr h="131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29766"/>
                  </a:ext>
                </a:extLst>
              </a:tr>
              <a:tr h="131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89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116" y="1945441"/>
            <a:ext cx="8004893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116" y="1108127"/>
            <a:ext cx="800489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649875-888E-41B9-94D0-9AC05248C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6056"/>
              </p:ext>
            </p:extLst>
          </p:nvPr>
        </p:nvGraphicFramePr>
        <p:xfrm>
          <a:off x="532116" y="2270156"/>
          <a:ext cx="7998286" cy="2212270"/>
        </p:xfrm>
        <a:graphic>
          <a:graphicData uri="http://schemas.openxmlformats.org/drawingml/2006/table">
            <a:tbl>
              <a:tblPr/>
              <a:tblGrid>
                <a:gridCol w="268039">
                  <a:extLst>
                    <a:ext uri="{9D8B030D-6E8A-4147-A177-3AD203B41FA5}">
                      <a16:colId xmlns:a16="http://schemas.microsoft.com/office/drawing/2014/main" val="1166163056"/>
                    </a:ext>
                  </a:extLst>
                </a:gridCol>
                <a:gridCol w="268039">
                  <a:extLst>
                    <a:ext uri="{9D8B030D-6E8A-4147-A177-3AD203B41FA5}">
                      <a16:colId xmlns:a16="http://schemas.microsoft.com/office/drawing/2014/main" val="847655188"/>
                    </a:ext>
                  </a:extLst>
                </a:gridCol>
                <a:gridCol w="268039">
                  <a:extLst>
                    <a:ext uri="{9D8B030D-6E8A-4147-A177-3AD203B41FA5}">
                      <a16:colId xmlns:a16="http://schemas.microsoft.com/office/drawing/2014/main" val="567632816"/>
                    </a:ext>
                  </a:extLst>
                </a:gridCol>
                <a:gridCol w="3023480">
                  <a:extLst>
                    <a:ext uri="{9D8B030D-6E8A-4147-A177-3AD203B41FA5}">
                      <a16:colId xmlns:a16="http://schemas.microsoft.com/office/drawing/2014/main" val="1685916028"/>
                    </a:ext>
                  </a:extLst>
                </a:gridCol>
                <a:gridCol w="718345">
                  <a:extLst>
                    <a:ext uri="{9D8B030D-6E8A-4147-A177-3AD203B41FA5}">
                      <a16:colId xmlns:a16="http://schemas.microsoft.com/office/drawing/2014/main" val="3505724937"/>
                    </a:ext>
                  </a:extLst>
                </a:gridCol>
                <a:gridCol w="718345">
                  <a:extLst>
                    <a:ext uri="{9D8B030D-6E8A-4147-A177-3AD203B41FA5}">
                      <a16:colId xmlns:a16="http://schemas.microsoft.com/office/drawing/2014/main" val="1213221217"/>
                    </a:ext>
                  </a:extLst>
                </a:gridCol>
                <a:gridCol w="718345">
                  <a:extLst>
                    <a:ext uri="{9D8B030D-6E8A-4147-A177-3AD203B41FA5}">
                      <a16:colId xmlns:a16="http://schemas.microsoft.com/office/drawing/2014/main" val="2147493345"/>
                    </a:ext>
                  </a:extLst>
                </a:gridCol>
                <a:gridCol w="718345">
                  <a:extLst>
                    <a:ext uri="{9D8B030D-6E8A-4147-A177-3AD203B41FA5}">
                      <a16:colId xmlns:a16="http://schemas.microsoft.com/office/drawing/2014/main" val="1320571135"/>
                    </a:ext>
                  </a:extLst>
                </a:gridCol>
                <a:gridCol w="654015">
                  <a:extLst>
                    <a:ext uri="{9D8B030D-6E8A-4147-A177-3AD203B41FA5}">
                      <a16:colId xmlns:a16="http://schemas.microsoft.com/office/drawing/2014/main" val="1134853587"/>
                    </a:ext>
                  </a:extLst>
                </a:gridCol>
                <a:gridCol w="643294">
                  <a:extLst>
                    <a:ext uri="{9D8B030D-6E8A-4147-A177-3AD203B41FA5}">
                      <a16:colId xmlns:a16="http://schemas.microsoft.com/office/drawing/2014/main" val="2338800802"/>
                    </a:ext>
                  </a:extLst>
                </a:gridCol>
              </a:tblGrid>
              <a:tr h="1273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980708"/>
                  </a:ext>
                </a:extLst>
              </a:tr>
              <a:tr h="3899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959339"/>
                  </a:ext>
                </a:extLst>
              </a:tr>
              <a:tr h="1671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26823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1.797.646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-278.630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85437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5063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186595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12968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58589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5541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181985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010392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336900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004449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439375"/>
                  </a:ext>
                </a:extLst>
              </a:tr>
              <a:tr h="127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01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444" y="1889508"/>
            <a:ext cx="8008357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4080" y="1098361"/>
            <a:ext cx="798272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E233B0-B169-412D-933B-A7F808D7A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40321"/>
              </p:ext>
            </p:extLst>
          </p:nvPr>
        </p:nvGraphicFramePr>
        <p:xfrm>
          <a:off x="544080" y="2212707"/>
          <a:ext cx="8012775" cy="2711717"/>
        </p:xfrm>
        <a:graphic>
          <a:graphicData uri="http://schemas.openxmlformats.org/drawingml/2006/table">
            <a:tbl>
              <a:tblPr/>
              <a:tblGrid>
                <a:gridCol w="268525">
                  <a:extLst>
                    <a:ext uri="{9D8B030D-6E8A-4147-A177-3AD203B41FA5}">
                      <a16:colId xmlns:a16="http://schemas.microsoft.com/office/drawing/2014/main" val="1890186896"/>
                    </a:ext>
                  </a:extLst>
                </a:gridCol>
                <a:gridCol w="268525">
                  <a:extLst>
                    <a:ext uri="{9D8B030D-6E8A-4147-A177-3AD203B41FA5}">
                      <a16:colId xmlns:a16="http://schemas.microsoft.com/office/drawing/2014/main" val="2562811048"/>
                    </a:ext>
                  </a:extLst>
                </a:gridCol>
                <a:gridCol w="268525">
                  <a:extLst>
                    <a:ext uri="{9D8B030D-6E8A-4147-A177-3AD203B41FA5}">
                      <a16:colId xmlns:a16="http://schemas.microsoft.com/office/drawing/2014/main" val="1465884555"/>
                    </a:ext>
                  </a:extLst>
                </a:gridCol>
                <a:gridCol w="3028957">
                  <a:extLst>
                    <a:ext uri="{9D8B030D-6E8A-4147-A177-3AD203B41FA5}">
                      <a16:colId xmlns:a16="http://schemas.microsoft.com/office/drawing/2014/main" val="1862090848"/>
                    </a:ext>
                  </a:extLst>
                </a:gridCol>
                <a:gridCol w="719646">
                  <a:extLst>
                    <a:ext uri="{9D8B030D-6E8A-4147-A177-3AD203B41FA5}">
                      <a16:colId xmlns:a16="http://schemas.microsoft.com/office/drawing/2014/main" val="1151973314"/>
                    </a:ext>
                  </a:extLst>
                </a:gridCol>
                <a:gridCol w="719646">
                  <a:extLst>
                    <a:ext uri="{9D8B030D-6E8A-4147-A177-3AD203B41FA5}">
                      <a16:colId xmlns:a16="http://schemas.microsoft.com/office/drawing/2014/main" val="2862126704"/>
                    </a:ext>
                  </a:extLst>
                </a:gridCol>
                <a:gridCol w="719646">
                  <a:extLst>
                    <a:ext uri="{9D8B030D-6E8A-4147-A177-3AD203B41FA5}">
                      <a16:colId xmlns:a16="http://schemas.microsoft.com/office/drawing/2014/main" val="1054146267"/>
                    </a:ext>
                  </a:extLst>
                </a:gridCol>
                <a:gridCol w="719646">
                  <a:extLst>
                    <a:ext uri="{9D8B030D-6E8A-4147-A177-3AD203B41FA5}">
                      <a16:colId xmlns:a16="http://schemas.microsoft.com/office/drawing/2014/main" val="3625583987"/>
                    </a:ext>
                  </a:extLst>
                </a:gridCol>
                <a:gridCol w="655200">
                  <a:extLst>
                    <a:ext uri="{9D8B030D-6E8A-4147-A177-3AD203B41FA5}">
                      <a16:colId xmlns:a16="http://schemas.microsoft.com/office/drawing/2014/main" val="1396336273"/>
                    </a:ext>
                  </a:extLst>
                </a:gridCol>
                <a:gridCol w="644459">
                  <a:extLst>
                    <a:ext uri="{9D8B030D-6E8A-4147-A177-3AD203B41FA5}">
                      <a16:colId xmlns:a16="http://schemas.microsoft.com/office/drawing/2014/main" val="29427247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4688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33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29.936.865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882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27.195.876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26.387.142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04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3.056.277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629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-997.207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986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-997.207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2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873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08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584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79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383.461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624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98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67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44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91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05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97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4146" y="1915891"/>
            <a:ext cx="8055707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783" y="1124744"/>
            <a:ext cx="805034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8F38672-093F-4D19-921B-B1319189A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35224"/>
              </p:ext>
            </p:extLst>
          </p:nvPr>
        </p:nvGraphicFramePr>
        <p:xfrm>
          <a:off x="507783" y="2267712"/>
          <a:ext cx="8050342" cy="1161288"/>
        </p:xfrm>
        <a:graphic>
          <a:graphicData uri="http://schemas.openxmlformats.org/drawingml/2006/table">
            <a:tbl>
              <a:tblPr/>
              <a:tblGrid>
                <a:gridCol w="269784">
                  <a:extLst>
                    <a:ext uri="{9D8B030D-6E8A-4147-A177-3AD203B41FA5}">
                      <a16:colId xmlns:a16="http://schemas.microsoft.com/office/drawing/2014/main" val="1560452590"/>
                    </a:ext>
                  </a:extLst>
                </a:gridCol>
                <a:gridCol w="269784">
                  <a:extLst>
                    <a:ext uri="{9D8B030D-6E8A-4147-A177-3AD203B41FA5}">
                      <a16:colId xmlns:a16="http://schemas.microsoft.com/office/drawing/2014/main" val="1844624312"/>
                    </a:ext>
                  </a:extLst>
                </a:gridCol>
                <a:gridCol w="269784">
                  <a:extLst>
                    <a:ext uri="{9D8B030D-6E8A-4147-A177-3AD203B41FA5}">
                      <a16:colId xmlns:a16="http://schemas.microsoft.com/office/drawing/2014/main" val="669385216"/>
                    </a:ext>
                  </a:extLst>
                </a:gridCol>
                <a:gridCol w="3043158">
                  <a:extLst>
                    <a:ext uri="{9D8B030D-6E8A-4147-A177-3AD203B41FA5}">
                      <a16:colId xmlns:a16="http://schemas.microsoft.com/office/drawing/2014/main" val="3997605032"/>
                    </a:ext>
                  </a:extLst>
                </a:gridCol>
                <a:gridCol w="723020">
                  <a:extLst>
                    <a:ext uri="{9D8B030D-6E8A-4147-A177-3AD203B41FA5}">
                      <a16:colId xmlns:a16="http://schemas.microsoft.com/office/drawing/2014/main" val="3268511081"/>
                    </a:ext>
                  </a:extLst>
                </a:gridCol>
                <a:gridCol w="723020">
                  <a:extLst>
                    <a:ext uri="{9D8B030D-6E8A-4147-A177-3AD203B41FA5}">
                      <a16:colId xmlns:a16="http://schemas.microsoft.com/office/drawing/2014/main" val="1534465108"/>
                    </a:ext>
                  </a:extLst>
                </a:gridCol>
                <a:gridCol w="723020">
                  <a:extLst>
                    <a:ext uri="{9D8B030D-6E8A-4147-A177-3AD203B41FA5}">
                      <a16:colId xmlns:a16="http://schemas.microsoft.com/office/drawing/2014/main" val="770748800"/>
                    </a:ext>
                  </a:extLst>
                </a:gridCol>
                <a:gridCol w="723020">
                  <a:extLst>
                    <a:ext uri="{9D8B030D-6E8A-4147-A177-3AD203B41FA5}">
                      <a16:colId xmlns:a16="http://schemas.microsoft.com/office/drawing/2014/main" val="1255703197"/>
                    </a:ext>
                  </a:extLst>
                </a:gridCol>
                <a:gridCol w="658272">
                  <a:extLst>
                    <a:ext uri="{9D8B030D-6E8A-4147-A177-3AD203B41FA5}">
                      <a16:colId xmlns:a16="http://schemas.microsoft.com/office/drawing/2014/main" val="1018700783"/>
                    </a:ext>
                  </a:extLst>
                </a:gridCol>
                <a:gridCol w="647480">
                  <a:extLst>
                    <a:ext uri="{9D8B030D-6E8A-4147-A177-3AD203B41FA5}">
                      <a16:colId xmlns:a16="http://schemas.microsoft.com/office/drawing/2014/main" val="2845763964"/>
                    </a:ext>
                  </a:extLst>
                </a:gridCol>
              </a:tblGrid>
              <a:tr h="123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88590"/>
                  </a:ext>
                </a:extLst>
              </a:tr>
              <a:tr h="3793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252108"/>
                  </a:ext>
                </a:extLst>
              </a:tr>
              <a:tr h="162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1.789.721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1.789.721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84339"/>
                  </a:ext>
                </a:extLst>
              </a:tr>
              <a:tr h="1238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29993"/>
                  </a:ext>
                </a:extLst>
              </a:tr>
              <a:tr h="1238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61671"/>
                  </a:ext>
                </a:extLst>
              </a:tr>
              <a:tr h="1238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26769"/>
                  </a:ext>
                </a:extLst>
              </a:tr>
              <a:tr h="1238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76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1609" y="1740949"/>
            <a:ext cx="7886697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1608" y="1140493"/>
            <a:ext cx="797882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FFE122F-CDA9-4AE7-AFBB-5175D54F1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18555"/>
              </p:ext>
            </p:extLst>
          </p:nvPr>
        </p:nvGraphicFramePr>
        <p:xfrm>
          <a:off x="481605" y="2069122"/>
          <a:ext cx="7978824" cy="2838581"/>
        </p:xfrm>
        <a:graphic>
          <a:graphicData uri="http://schemas.openxmlformats.org/drawingml/2006/table">
            <a:tbl>
              <a:tblPr/>
              <a:tblGrid>
                <a:gridCol w="267387">
                  <a:extLst>
                    <a:ext uri="{9D8B030D-6E8A-4147-A177-3AD203B41FA5}">
                      <a16:colId xmlns:a16="http://schemas.microsoft.com/office/drawing/2014/main" val="2253584183"/>
                    </a:ext>
                  </a:extLst>
                </a:gridCol>
                <a:gridCol w="267387">
                  <a:extLst>
                    <a:ext uri="{9D8B030D-6E8A-4147-A177-3AD203B41FA5}">
                      <a16:colId xmlns:a16="http://schemas.microsoft.com/office/drawing/2014/main" val="705766463"/>
                    </a:ext>
                  </a:extLst>
                </a:gridCol>
                <a:gridCol w="267387">
                  <a:extLst>
                    <a:ext uri="{9D8B030D-6E8A-4147-A177-3AD203B41FA5}">
                      <a16:colId xmlns:a16="http://schemas.microsoft.com/office/drawing/2014/main" val="1819318674"/>
                    </a:ext>
                  </a:extLst>
                </a:gridCol>
                <a:gridCol w="3016123">
                  <a:extLst>
                    <a:ext uri="{9D8B030D-6E8A-4147-A177-3AD203B41FA5}">
                      <a16:colId xmlns:a16="http://schemas.microsoft.com/office/drawing/2014/main" val="3415731912"/>
                    </a:ext>
                  </a:extLst>
                </a:gridCol>
                <a:gridCol w="716597">
                  <a:extLst>
                    <a:ext uri="{9D8B030D-6E8A-4147-A177-3AD203B41FA5}">
                      <a16:colId xmlns:a16="http://schemas.microsoft.com/office/drawing/2014/main" val="2068579584"/>
                    </a:ext>
                  </a:extLst>
                </a:gridCol>
                <a:gridCol w="716597">
                  <a:extLst>
                    <a:ext uri="{9D8B030D-6E8A-4147-A177-3AD203B41FA5}">
                      <a16:colId xmlns:a16="http://schemas.microsoft.com/office/drawing/2014/main" val="3002449957"/>
                    </a:ext>
                  </a:extLst>
                </a:gridCol>
                <a:gridCol w="716597">
                  <a:extLst>
                    <a:ext uri="{9D8B030D-6E8A-4147-A177-3AD203B41FA5}">
                      <a16:colId xmlns:a16="http://schemas.microsoft.com/office/drawing/2014/main" val="1800880355"/>
                    </a:ext>
                  </a:extLst>
                </a:gridCol>
                <a:gridCol w="716597">
                  <a:extLst>
                    <a:ext uri="{9D8B030D-6E8A-4147-A177-3AD203B41FA5}">
                      <a16:colId xmlns:a16="http://schemas.microsoft.com/office/drawing/2014/main" val="1619888146"/>
                    </a:ext>
                  </a:extLst>
                </a:gridCol>
                <a:gridCol w="652424">
                  <a:extLst>
                    <a:ext uri="{9D8B030D-6E8A-4147-A177-3AD203B41FA5}">
                      <a16:colId xmlns:a16="http://schemas.microsoft.com/office/drawing/2014/main" val="3528915629"/>
                    </a:ext>
                  </a:extLst>
                </a:gridCol>
                <a:gridCol w="641728">
                  <a:extLst>
                    <a:ext uri="{9D8B030D-6E8A-4147-A177-3AD203B41FA5}">
                      <a16:colId xmlns:a16="http://schemas.microsoft.com/office/drawing/2014/main" val="29040718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336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814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25.134.687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23.817.210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3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5.539.168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5.334.316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11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02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74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17.746.676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880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17.746.676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82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37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40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14.232.706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14.155.904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988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Congreso de las Américas sobre Educación Internacional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32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796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45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56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8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97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76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304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7584" y="1772212"/>
            <a:ext cx="7856987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873" y="1134341"/>
            <a:ext cx="78866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A4A3916-1D48-4858-B0AA-F15FE6467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94580"/>
              </p:ext>
            </p:extLst>
          </p:nvPr>
        </p:nvGraphicFramePr>
        <p:xfrm>
          <a:off x="557873" y="2113994"/>
          <a:ext cx="7886698" cy="3823019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55350107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1239887924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4198919395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04324285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730669035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90998987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413588704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780088737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2593687576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8994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0213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6.839.891.419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149.545.551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6.799.732.861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855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133.274.179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12.092.290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126.648.615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01684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4394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51.256.458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5.019.592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53.261.062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2286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24.656.225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3.436.943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21.237.428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3259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65.929.850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14.098.725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66.734.145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00767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6.560.400.697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114.581.252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6.527.518.457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854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4.374.010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316.749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4.333.154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0005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33.017.592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1.680.496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32.955.644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67072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24.314.805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-4.682.167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23.109.504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965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373.795.082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-14.442.781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345.560.087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6952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1.134.288.194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59.947.884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1.120.855.131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7903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743.876.713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37.034.805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739.228.982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8849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28.445.009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-4.917.490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24.656.226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1196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361.966.472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27.830.569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356.969.923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8601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706.794.525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27.488.056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617.675.321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5736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686.565.351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24.154.292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595.849.616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7831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20.229.174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3.333.764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21.825.705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7433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1.059.601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84069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2.074.256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74.035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1.925.236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909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650" y="1976155"/>
            <a:ext cx="7865274" cy="251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4065" y="1121648"/>
            <a:ext cx="786527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FA19E3-DB46-47D5-B7D9-EFAE364FE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96244"/>
              </p:ext>
            </p:extLst>
          </p:nvPr>
        </p:nvGraphicFramePr>
        <p:xfrm>
          <a:off x="534065" y="2267467"/>
          <a:ext cx="7886701" cy="400828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902233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46349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9548675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855120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795620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51343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78853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089092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9372759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326401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5290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742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309.882.273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-5.564.737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301.112.291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693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258.189.934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249.584.151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9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258.189.934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249.584.151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78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35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944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91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41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30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20.212.569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56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453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5.878.936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5.878.697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32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60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5.736.174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-471.400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3.126.044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832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9.189.318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-7.262.550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3.263.890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568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383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48.989.153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52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48.989.153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417797"/>
                  </a:ext>
                </a:extLst>
              </a:tr>
              <a:tr h="15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67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92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61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45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13.299.709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694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104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28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89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2.281.510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005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6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726954"/>
            <a:ext cx="806584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1145646"/>
            <a:ext cx="8060005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3FF66F-A823-4E31-9438-8EDC169F8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28714"/>
              </p:ext>
            </p:extLst>
          </p:nvPr>
        </p:nvGraphicFramePr>
        <p:xfrm>
          <a:off x="459733" y="2058851"/>
          <a:ext cx="8060007" cy="3282605"/>
        </p:xfrm>
        <a:graphic>
          <a:graphicData uri="http://schemas.openxmlformats.org/drawingml/2006/table">
            <a:tbl>
              <a:tblPr/>
              <a:tblGrid>
                <a:gridCol w="270108">
                  <a:extLst>
                    <a:ext uri="{9D8B030D-6E8A-4147-A177-3AD203B41FA5}">
                      <a16:colId xmlns:a16="http://schemas.microsoft.com/office/drawing/2014/main" val="3222939574"/>
                    </a:ext>
                  </a:extLst>
                </a:gridCol>
                <a:gridCol w="270108">
                  <a:extLst>
                    <a:ext uri="{9D8B030D-6E8A-4147-A177-3AD203B41FA5}">
                      <a16:colId xmlns:a16="http://schemas.microsoft.com/office/drawing/2014/main" val="3622738386"/>
                    </a:ext>
                  </a:extLst>
                </a:gridCol>
                <a:gridCol w="270108">
                  <a:extLst>
                    <a:ext uri="{9D8B030D-6E8A-4147-A177-3AD203B41FA5}">
                      <a16:colId xmlns:a16="http://schemas.microsoft.com/office/drawing/2014/main" val="856339087"/>
                    </a:ext>
                  </a:extLst>
                </a:gridCol>
                <a:gridCol w="3046811">
                  <a:extLst>
                    <a:ext uri="{9D8B030D-6E8A-4147-A177-3AD203B41FA5}">
                      <a16:colId xmlns:a16="http://schemas.microsoft.com/office/drawing/2014/main" val="3829665759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575537974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3731384636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220408850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1944085656"/>
                    </a:ext>
                  </a:extLst>
                </a:gridCol>
                <a:gridCol w="659062">
                  <a:extLst>
                    <a:ext uri="{9D8B030D-6E8A-4147-A177-3AD203B41FA5}">
                      <a16:colId xmlns:a16="http://schemas.microsoft.com/office/drawing/2014/main" val="4047701459"/>
                    </a:ext>
                  </a:extLst>
                </a:gridCol>
                <a:gridCol w="648258">
                  <a:extLst>
                    <a:ext uri="{9D8B030D-6E8A-4147-A177-3AD203B41FA5}">
                      <a16:colId xmlns:a16="http://schemas.microsoft.com/office/drawing/2014/main" val="18842125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2577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1772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2.373.411.562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61.135.225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2.266.172.226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59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1.587.173.114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-36.589.238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1.572.746.749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911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91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58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1.586.150.256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-36.589.238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1.571.723.902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39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17.195.991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00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73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817.178.640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-9.826.137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813.356.303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7980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371.003.966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-10.359.940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368.815.276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48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207.507.579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201.560.333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05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83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86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784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86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6.836.428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42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22.767.013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-16.653.168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20.900.211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79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2003"/>
                  </a:ext>
                </a:extLst>
              </a:tr>
              <a:tr h="190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222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427.222.871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82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427.222.871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0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7176" y="1747428"/>
            <a:ext cx="7987436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1124744"/>
            <a:ext cx="799683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5A77B6-8C1F-4FBC-95A1-199994FB3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92138"/>
              </p:ext>
            </p:extLst>
          </p:nvPr>
        </p:nvGraphicFramePr>
        <p:xfrm>
          <a:off x="507173" y="2095432"/>
          <a:ext cx="7983985" cy="2029584"/>
        </p:xfrm>
        <a:graphic>
          <a:graphicData uri="http://schemas.openxmlformats.org/drawingml/2006/table">
            <a:tbl>
              <a:tblPr/>
              <a:tblGrid>
                <a:gridCol w="267560">
                  <a:extLst>
                    <a:ext uri="{9D8B030D-6E8A-4147-A177-3AD203B41FA5}">
                      <a16:colId xmlns:a16="http://schemas.microsoft.com/office/drawing/2014/main" val="3377692093"/>
                    </a:ext>
                  </a:extLst>
                </a:gridCol>
                <a:gridCol w="267560">
                  <a:extLst>
                    <a:ext uri="{9D8B030D-6E8A-4147-A177-3AD203B41FA5}">
                      <a16:colId xmlns:a16="http://schemas.microsoft.com/office/drawing/2014/main" val="3025459505"/>
                    </a:ext>
                  </a:extLst>
                </a:gridCol>
                <a:gridCol w="267560">
                  <a:extLst>
                    <a:ext uri="{9D8B030D-6E8A-4147-A177-3AD203B41FA5}">
                      <a16:colId xmlns:a16="http://schemas.microsoft.com/office/drawing/2014/main" val="3456789843"/>
                    </a:ext>
                  </a:extLst>
                </a:gridCol>
                <a:gridCol w="3018075">
                  <a:extLst>
                    <a:ext uri="{9D8B030D-6E8A-4147-A177-3AD203B41FA5}">
                      <a16:colId xmlns:a16="http://schemas.microsoft.com/office/drawing/2014/main" val="2083829508"/>
                    </a:ext>
                  </a:extLst>
                </a:gridCol>
                <a:gridCol w="717060">
                  <a:extLst>
                    <a:ext uri="{9D8B030D-6E8A-4147-A177-3AD203B41FA5}">
                      <a16:colId xmlns:a16="http://schemas.microsoft.com/office/drawing/2014/main" val="3735820394"/>
                    </a:ext>
                  </a:extLst>
                </a:gridCol>
                <a:gridCol w="717060">
                  <a:extLst>
                    <a:ext uri="{9D8B030D-6E8A-4147-A177-3AD203B41FA5}">
                      <a16:colId xmlns:a16="http://schemas.microsoft.com/office/drawing/2014/main" val="3792182450"/>
                    </a:ext>
                  </a:extLst>
                </a:gridCol>
                <a:gridCol w="717060">
                  <a:extLst>
                    <a:ext uri="{9D8B030D-6E8A-4147-A177-3AD203B41FA5}">
                      <a16:colId xmlns:a16="http://schemas.microsoft.com/office/drawing/2014/main" val="2907884656"/>
                    </a:ext>
                  </a:extLst>
                </a:gridCol>
                <a:gridCol w="717060">
                  <a:extLst>
                    <a:ext uri="{9D8B030D-6E8A-4147-A177-3AD203B41FA5}">
                      <a16:colId xmlns:a16="http://schemas.microsoft.com/office/drawing/2014/main" val="2471247513"/>
                    </a:ext>
                  </a:extLst>
                </a:gridCol>
                <a:gridCol w="652846">
                  <a:extLst>
                    <a:ext uri="{9D8B030D-6E8A-4147-A177-3AD203B41FA5}">
                      <a16:colId xmlns:a16="http://schemas.microsoft.com/office/drawing/2014/main" val="2917176062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2812553510"/>
                    </a:ext>
                  </a:extLst>
                </a:gridCol>
              </a:tblGrid>
              <a:tr h="1268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714395"/>
                  </a:ext>
                </a:extLst>
              </a:tr>
              <a:tr h="2536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24930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13.447.774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86238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13.447.774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549646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955173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4.065.507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732744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95006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08775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264.598.400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97.724.463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252.754.832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69277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165.527.537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24.888.680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155.798.666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525122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591901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-14.472.330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9.818.918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487647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877314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87.309.113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85.759.757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8575975,7%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787931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45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6986" y="1772816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5802" y="1139832"/>
            <a:ext cx="795561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F54CC5-D750-47BB-AA2E-603B3BABA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0912"/>
              </p:ext>
            </p:extLst>
          </p:nvPr>
        </p:nvGraphicFramePr>
        <p:xfrm>
          <a:off x="555804" y="2072195"/>
          <a:ext cx="7955610" cy="2077397"/>
        </p:xfrm>
        <a:graphic>
          <a:graphicData uri="http://schemas.openxmlformats.org/drawingml/2006/table">
            <a:tbl>
              <a:tblPr/>
              <a:tblGrid>
                <a:gridCol w="266609">
                  <a:extLst>
                    <a:ext uri="{9D8B030D-6E8A-4147-A177-3AD203B41FA5}">
                      <a16:colId xmlns:a16="http://schemas.microsoft.com/office/drawing/2014/main" val="2561057948"/>
                    </a:ext>
                  </a:extLst>
                </a:gridCol>
                <a:gridCol w="266609">
                  <a:extLst>
                    <a:ext uri="{9D8B030D-6E8A-4147-A177-3AD203B41FA5}">
                      <a16:colId xmlns:a16="http://schemas.microsoft.com/office/drawing/2014/main" val="3250573612"/>
                    </a:ext>
                  </a:extLst>
                </a:gridCol>
                <a:gridCol w="266609">
                  <a:extLst>
                    <a:ext uri="{9D8B030D-6E8A-4147-A177-3AD203B41FA5}">
                      <a16:colId xmlns:a16="http://schemas.microsoft.com/office/drawing/2014/main" val="3927437120"/>
                    </a:ext>
                  </a:extLst>
                </a:gridCol>
                <a:gridCol w="3007348">
                  <a:extLst>
                    <a:ext uri="{9D8B030D-6E8A-4147-A177-3AD203B41FA5}">
                      <a16:colId xmlns:a16="http://schemas.microsoft.com/office/drawing/2014/main" val="3864759541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1607237359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2432259873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3772777023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3918115263"/>
                    </a:ext>
                  </a:extLst>
                </a:gridCol>
                <a:gridCol w="650526">
                  <a:extLst>
                    <a:ext uri="{9D8B030D-6E8A-4147-A177-3AD203B41FA5}">
                      <a16:colId xmlns:a16="http://schemas.microsoft.com/office/drawing/2014/main" val="1493903730"/>
                    </a:ext>
                  </a:extLst>
                </a:gridCol>
                <a:gridCol w="639861">
                  <a:extLst>
                    <a:ext uri="{9D8B030D-6E8A-4147-A177-3AD203B41FA5}">
                      <a16:colId xmlns:a16="http://schemas.microsoft.com/office/drawing/2014/main" val="34558622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2597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848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3.031.831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2.927.121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214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-323.267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2.295.629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54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42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27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26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02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62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61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04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897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478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559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4986" y="1701923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4986" y="1126219"/>
            <a:ext cx="798544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4B03CB-9A0B-49B9-8207-645D574A6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787774"/>
              </p:ext>
            </p:extLst>
          </p:nvPr>
        </p:nvGraphicFramePr>
        <p:xfrm>
          <a:off x="474979" y="2060848"/>
          <a:ext cx="7985443" cy="4134767"/>
        </p:xfrm>
        <a:graphic>
          <a:graphicData uri="http://schemas.openxmlformats.org/drawingml/2006/table">
            <a:tbl>
              <a:tblPr/>
              <a:tblGrid>
                <a:gridCol w="276888">
                  <a:extLst>
                    <a:ext uri="{9D8B030D-6E8A-4147-A177-3AD203B41FA5}">
                      <a16:colId xmlns:a16="http://schemas.microsoft.com/office/drawing/2014/main" val="456784185"/>
                    </a:ext>
                  </a:extLst>
                </a:gridCol>
                <a:gridCol w="276888">
                  <a:extLst>
                    <a:ext uri="{9D8B030D-6E8A-4147-A177-3AD203B41FA5}">
                      <a16:colId xmlns:a16="http://schemas.microsoft.com/office/drawing/2014/main" val="2717720722"/>
                    </a:ext>
                  </a:extLst>
                </a:gridCol>
                <a:gridCol w="3123295">
                  <a:extLst>
                    <a:ext uri="{9D8B030D-6E8A-4147-A177-3AD203B41FA5}">
                      <a16:colId xmlns:a16="http://schemas.microsoft.com/office/drawing/2014/main" val="3911089411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1274083968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2452808979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2871373683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2027101122"/>
                    </a:ext>
                  </a:extLst>
                </a:gridCol>
                <a:gridCol w="675606">
                  <a:extLst>
                    <a:ext uri="{9D8B030D-6E8A-4147-A177-3AD203B41FA5}">
                      <a16:colId xmlns:a16="http://schemas.microsoft.com/office/drawing/2014/main" val="1891060960"/>
                    </a:ext>
                  </a:extLst>
                </a:gridCol>
                <a:gridCol w="664530">
                  <a:extLst>
                    <a:ext uri="{9D8B030D-6E8A-4147-A177-3AD203B41FA5}">
                      <a16:colId xmlns:a16="http://schemas.microsoft.com/office/drawing/2014/main" val="545694898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163923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7769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389.854.473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-8.217.869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347.661.726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1013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6.782.696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-119.287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6.295.735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33608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382.482.621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-8.118.014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340.982.447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571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589.156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383.544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570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68.407.039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9.989.146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66.108.205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5382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3.361.201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-65.909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3.263.218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8278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65.045.838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10.055.055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62.844.987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62925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55.326.311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14.628.062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49.361.446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2992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2.633.289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2.424.037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5338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52.693.022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14.542.341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46.937.409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4828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56.289.704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14.272.283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48.355.385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09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5340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53.828.199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14.136.050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46.049.957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8719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45.580.561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9.139.239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37.833.293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15293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3.035.552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7551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42.545.009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8.902.554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34.781.271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03443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66.385.870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9.065.536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61.536.091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9788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3.048.216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-46.582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2.837.275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8540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63.337.654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9.112.118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58.698.816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77222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45.088.416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6.129.906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39.479.272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1830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2.880.746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2.780.016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444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42.207.670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5.916.428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36.699.256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7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8325" y="1753929"/>
            <a:ext cx="7878658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37" y="1162246"/>
            <a:ext cx="793749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E1A065-D9A0-47C6-9ED3-C2E93B8BA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99149"/>
              </p:ext>
            </p:extLst>
          </p:nvPr>
        </p:nvGraphicFramePr>
        <p:xfrm>
          <a:off x="522937" y="2104478"/>
          <a:ext cx="7965924" cy="3960307"/>
        </p:xfrm>
        <a:graphic>
          <a:graphicData uri="http://schemas.openxmlformats.org/drawingml/2006/table">
            <a:tbl>
              <a:tblPr/>
              <a:tblGrid>
                <a:gridCol w="276211">
                  <a:extLst>
                    <a:ext uri="{9D8B030D-6E8A-4147-A177-3AD203B41FA5}">
                      <a16:colId xmlns:a16="http://schemas.microsoft.com/office/drawing/2014/main" val="1066838150"/>
                    </a:ext>
                  </a:extLst>
                </a:gridCol>
                <a:gridCol w="276211">
                  <a:extLst>
                    <a:ext uri="{9D8B030D-6E8A-4147-A177-3AD203B41FA5}">
                      <a16:colId xmlns:a16="http://schemas.microsoft.com/office/drawing/2014/main" val="3810305813"/>
                    </a:ext>
                  </a:extLst>
                </a:gridCol>
                <a:gridCol w="3115661">
                  <a:extLst>
                    <a:ext uri="{9D8B030D-6E8A-4147-A177-3AD203B41FA5}">
                      <a16:colId xmlns:a16="http://schemas.microsoft.com/office/drawing/2014/main" val="4151704877"/>
                    </a:ext>
                  </a:extLst>
                </a:gridCol>
                <a:gridCol w="740245">
                  <a:extLst>
                    <a:ext uri="{9D8B030D-6E8A-4147-A177-3AD203B41FA5}">
                      <a16:colId xmlns:a16="http://schemas.microsoft.com/office/drawing/2014/main" val="279338271"/>
                    </a:ext>
                  </a:extLst>
                </a:gridCol>
                <a:gridCol w="740245">
                  <a:extLst>
                    <a:ext uri="{9D8B030D-6E8A-4147-A177-3AD203B41FA5}">
                      <a16:colId xmlns:a16="http://schemas.microsoft.com/office/drawing/2014/main" val="3425654996"/>
                    </a:ext>
                  </a:extLst>
                </a:gridCol>
                <a:gridCol w="740245">
                  <a:extLst>
                    <a:ext uri="{9D8B030D-6E8A-4147-A177-3AD203B41FA5}">
                      <a16:colId xmlns:a16="http://schemas.microsoft.com/office/drawing/2014/main" val="481480347"/>
                    </a:ext>
                  </a:extLst>
                </a:gridCol>
                <a:gridCol w="740245">
                  <a:extLst>
                    <a:ext uri="{9D8B030D-6E8A-4147-A177-3AD203B41FA5}">
                      <a16:colId xmlns:a16="http://schemas.microsoft.com/office/drawing/2014/main" val="2285425957"/>
                    </a:ext>
                  </a:extLst>
                </a:gridCol>
                <a:gridCol w="673955">
                  <a:extLst>
                    <a:ext uri="{9D8B030D-6E8A-4147-A177-3AD203B41FA5}">
                      <a16:colId xmlns:a16="http://schemas.microsoft.com/office/drawing/2014/main" val="3634782917"/>
                    </a:ext>
                  </a:extLst>
                </a:gridCol>
                <a:gridCol w="662906">
                  <a:extLst>
                    <a:ext uri="{9D8B030D-6E8A-4147-A177-3AD203B41FA5}">
                      <a16:colId xmlns:a16="http://schemas.microsoft.com/office/drawing/2014/main" val="3361975223"/>
                    </a:ext>
                  </a:extLst>
                </a:gridCol>
              </a:tblGrid>
              <a:tr h="1636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187183"/>
                  </a:ext>
                </a:extLst>
              </a:tr>
              <a:tr h="3927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46961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64.116.555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11.651.250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58.576.740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13387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2.998.541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-28.822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2.751.695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60311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61.118.014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11.680.072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55.825.045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801971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76.821.854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8.060.861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70.673.496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91269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2.691.084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-242.494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2.634.363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621230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74.130.770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8.303.355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68.039.133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718265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56.260.175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6.330.699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49.049.986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30238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-208.193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2.327.310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38692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53.696.519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6.538.892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46.722.676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58903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41.021.182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5.993.320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37.212.002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502226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2.391.787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-331.781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2.152.094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5693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38.629.395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35.059.908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642898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36.714.596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810.653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32.677.087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393306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2.603.008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-288.237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2.740.222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30709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34.111.588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1.098.890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29.936.865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0325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2.708.428.522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60.410.683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2.591.101.727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061840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25.134.687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4.840.195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23.817.210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4195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309.882.273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-5.564.737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301.112.291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42060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2.373.411.562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61.135.225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2.266.172.226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4850"/>
                  </a:ext>
                </a:extLst>
              </a:tr>
              <a:tr h="1636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3.031.831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-52.698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2.927.121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185206"/>
                  </a:ext>
                </a:extLst>
              </a:tr>
              <a:tr h="1309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3.031.831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-52.698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2.927.121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53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8415</TotalTime>
  <Words>20084</Words>
  <Application>Microsoft Office PowerPoint</Application>
  <PresentationFormat>Presentación en pantalla (4:3)</PresentationFormat>
  <Paragraphs>11635</Paragraphs>
  <Slides>73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1" baseType="lpstr">
      <vt:lpstr>Andalus</vt:lpstr>
      <vt:lpstr>Arial</vt:lpstr>
      <vt:lpstr>Arial Black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DICIEMBRE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DICIEMBRE DE 2021  PARTIDA 09 MINISTERIO DE EDUCACIÓN</vt:lpstr>
      <vt:lpstr>EJECUCIÓN ACUMULADA DE GASTOS A DICIEMBRE DE 2021  PARTIDA 09 RESUMEN POR CAPÍTULOS</vt:lpstr>
      <vt:lpstr>EJECUCIÓN ACUMULADA DE GASTOS A DICIEMBRE DE 2021  PARTIDA 09 RESUMEN POR CAPÍTULOS</vt:lpstr>
      <vt:lpstr>EJECUCIÓN ACUMULADA DE GASTOS A DICIEMBRE DE 2021  PARTIDA 09 RESUMEN POR CAPÍTULOS</vt:lpstr>
      <vt:lpstr>EJECUCIÓN ACUMULADA DE GASTOS A DICIEMBRE DE 2021  PARTIDA 09 RESUMEN FET – Covid -19</vt:lpstr>
      <vt:lpstr>EJECUCIÓN ACUMULADA DE GASTOS A DICIEMBRE DE 2021  PARTIDA 09. CAPÍTULO 01. PROGRAMA 01:  SUBSECRETARÍA DE EDUCACIÓN</vt:lpstr>
      <vt:lpstr>EJECUCIÓN ACUMULADA DE GASTOS A DICIEMBRE DE 2021  PARTIDA 09. CAPÍTULO 01. PROGRAMA 01:  SUBSECRETARÍA DE EDUCACIÓN</vt:lpstr>
      <vt:lpstr>EJECUCIÓN ACUMULADA DE GASTOS A DICIEMBRE DE 2021  PARTIDA 09. CAPÍTULO 01. PROGRAMA 03:  MEJORAMIENTO DE LA CALIDAD DE LA EDUCACIÓN</vt:lpstr>
      <vt:lpstr>EJECUCIÓN ACUMULADA DE GASTOS A DICIEMBRE DE 2021  PARTIDA 09. CAPÍTULO 01. PROGRAMA 04: DESARROLLO PROFESIONAL DOCENTE Y DIRECTIVO</vt:lpstr>
      <vt:lpstr>EJECUCIÓN ACUMULADA DE GASTOS A DICIEMBRE DE 2021  PARTIDA 09. CAPÍTULO 01. PROGRAMA 11: RECURSOS EDUCATIVOS</vt:lpstr>
      <vt:lpstr>EJECUCIÓN ACUMULADA DE GASTOS A DICIEMBRE DE 2021  PARTIDA 09. CAPÍTULO 01. PROGRAMA 20: SUBVENCIONES A LOS ESTABLECIMIENTOS EDUCACIONALES</vt:lpstr>
      <vt:lpstr>EJECUCIÓN ACUMULADA DE GASTOS A DICIEMBRE DE 2021  PARTIDA 09. CAPÍTULO 01. PROGRAMA 20: SUBVENCIONES A LOS ESTABLECIMIENTOS EDUCACIONALES</vt:lpstr>
      <vt:lpstr>EJECUCIÓN ACUMULADA DE GASTOS A DICIEMBRE DE 2021  PARTIDA 09. CAPÍTULO 01. PROGRAMA 21: GESTIÓN DE SUBVENCIONES A ESTABLECIMIENTOS EDUCACIONALES</vt:lpstr>
      <vt:lpstr>EJECUCIÓN ACUMULADA DE GASTOS A DICIEMBRE DE 2021  PARTIDA 09. CAPÍTULO 02. PROGRAMA 01: SUPERINTENDENCIA DE EDUCACIÓN</vt:lpstr>
      <vt:lpstr>EJECUCIÓN ACUMULADA DE GASTOS A DICIEMBRE DE 2021  PARTIDA 09. CAPÍTULO 03. PROGRAMA 01: AGENCIA DE CALIDAD DE LA EDUCACIÓN</vt:lpstr>
      <vt:lpstr>EJECUCIÓN ACUMULADA DE GASTOS A DICIEMBRE DE 2021  PARTIDA 09. CAPÍTULO 04. PROGRAMA 01: SUBSECRETARÍA DE EDUCACIÓN PARVULARIA</vt:lpstr>
      <vt:lpstr>EJECUCIÓN ACUMULADA DE GASTOS A DICIEMBRE DE 2021  PARTIDA 09. CAPÍTULO 04. PROGRAMA 01: SUBSECRETARÍA DE EDUCACIÓN PARVULARIA FET – Covid -19</vt:lpstr>
      <vt:lpstr>EJECUCIÓN ACUMULADA DE GASTOS A DICIEMBRE DE 2021  PARTIDA 09. CAPÍTULO 09. PROGRAMA 01: JUNTA NACIONAL DE AUXILIO ESCOLAR Y BECAS</vt:lpstr>
      <vt:lpstr>EJECUCIÓN ACUMULADA DE GASTOS A DICIEMBRE DE 2021  PARTIDA 09. CAPÍTULO 09. PROGRAMA 02: SALUD ESCOLAR</vt:lpstr>
      <vt:lpstr>EJECUCIÓN ACUMULADA DE GASTOS A DICIEMBRE DE 2021  PARTIDA 09. CAPÍTULO 09. PROGRAMA 03: BECAS Y ASISTENCIALIDAD ESTUDIANTIL</vt:lpstr>
      <vt:lpstr>EJECUCIÓN ACUMULADA DE GASTOS A DICIEMBRE DE 2021  PARTIDA 09. CAPÍTULO 11. PROGRAMA 01: JUNTA NACIONAL DE JARDINES INFANTILES</vt:lpstr>
      <vt:lpstr>EJECUCIÓN ACUMULADA DE GASTOS A DICIEMBRE DE 2021  PARTIDA 09. CAPÍTULO 11. PROGRAMA 01: JUNTA NACIONAL DE JARDINES INFANTILES</vt:lpstr>
      <vt:lpstr>EJECUCIÓN ACUMULADA DE GASTOS A DICIEMBRE DE 2021  PARTIDA 09. CAPÍTULO 11. PROGRAMA 01: JUNTA NACIONAL DE JARDINES INFANTILES FET – Covid -19</vt:lpstr>
      <vt:lpstr>EJECUCIÓN ACUMULADA DE GASTOS A DICIEMBRE DE 2021  PARTIDA 09. CAPÍTULO 11. PROGRAMA 02: PROGRAMAS ALTERNATIVOS DE ENSEÑANZA PRE-ESCOLAR</vt:lpstr>
      <vt:lpstr>EJECUCIÓN ACUMULADA DE GASTOS A DICIEMBRE DE 2021  PARTIDA 09. CAPÍTULO 13. PROGRAMA 01: CONSEJO DE RECTORES</vt:lpstr>
      <vt:lpstr>EJECUCIÓN ACUMULADA DE GASTOS A DICIEMBRE DE 2021  PARTIDA 09. CAPÍTULO 15. PROGRAMA 01: CONSEJO NACIONAL DE EDUCACIÓN</vt:lpstr>
      <vt:lpstr>EJECUCIÓN ACUMULADA DE GASTOS A DICIEMBRE DE 2021  PARTIDA 09. CAPÍTULO 17. PROGRAMA 01: DIRECCIÓN DE EDUCACIÓN PÚBLICA</vt:lpstr>
      <vt:lpstr>EJECUCIÓN ACUMULADA DE GASTOS A DICIEMBRE DE 2021  PARTIDA 09. CAPÍTULO 17. PROGRAMA 01: DIRECCIÓN DE EDUCACIÓN PÚBLICA FET – Covid -19</vt:lpstr>
      <vt:lpstr>EJECUCIÓN ACUMULADA DE GASTOS A DICIEMBRE DE 2021  PARTIDA 09. CAPÍTULO 17. PROGRAMA 02: FORTALECIMIENTO DE LA EDUCACIÓN ESCOLAR PÚBLICA</vt:lpstr>
      <vt:lpstr>EJECUCIÓN ACUMULADA DE GASTOS A DICIEMBRE DE 2021  PARTIDA 09. CAPÍTULO 17. PROGRAMA 03: APOYO A LA IMPLEMENTACIÓN DE LOS SERVICIOS LOCALES DE EDUCACIÓN</vt:lpstr>
      <vt:lpstr>EJECUCIÓN ACUMULADA DE GASTOS A DICIEMBRE DE 2021  PARTIDA 09. CAPÍTULO 18. PROGRAMA 01: SERVICIO LOCAL DE EDUCACIÓN BARRANCAS, GASTOS ADMINISTRATIVOS</vt:lpstr>
      <vt:lpstr>EJECUCIÓN ACUMULADA DE GASTOS A DICIEMBRE DE 2021  PARTIDA 09. CAPÍTULO 18. PROGRAMA 02: SERVICIO LOCAL DE EDUCACIÓN BARRANCAS, SERVICIO EDUCATIVO</vt:lpstr>
      <vt:lpstr>EJECUCIÓN ACUMULADA DE GASTOS A DICIEMBRE DE 2021  PARTIDA 09. CAPÍTULO 18. PROGRAMA 02: SERVICIO LOCAL DE EDUCACIÓN BARRANCAS, FET – Covid - 19</vt:lpstr>
      <vt:lpstr>EJECUCIÓN ACUMULADA DE GASTOS A DICIEMBRE DE 2021  PARTIDA 09. CAPÍTULO 19. PROGRAMA 01: SERVICIO LOCAL DE EDUCACIÓN PUERTO CORDILLERA, GASTOS ADMINISTRATIVOS</vt:lpstr>
      <vt:lpstr>EJECUCIÓN ACUMULADA DE GASTOS A DICIEMBRE DE 2021  PARTIDA 09. CAPÍTULO 19. PROGRAMA 02: SERVICIO LOCAL DE EDUCACIÓN PUERTO CORDILLERA, SERVICIO EDUCATIVO</vt:lpstr>
      <vt:lpstr>EJECUCIÓN ACUMULADA DE GASTOS A DICIEMBRE DE 2021  PARTIDA 09. CAPÍTULO 19. PROGRAMA 02: SERVICIO LOCAL DE EDUCACIÓN PUERTO CORDILLERA, FET – Covid - 19</vt:lpstr>
      <vt:lpstr>EJECUCIÓN ACUMULADA DE GASTOS A DICIEMBRE DE 2021  PARTIDA 09. CAPÍTULO 21. PROGRAMA 01: SERVICIO LOCAL DE EDUCACIÓN HUASCO, GASTOS ADMINISTRATIVOS</vt:lpstr>
      <vt:lpstr>EJECUCIÓN ACUMULADA DE GASTOS A DICIEMBRE DE 2021  PARTIDA 09. CAPÍTULO 21. PROGRAMA 02: SERVICIO LOCAL DE EDUCACIÓN HUASCO, SERVICIO EDUCATIVO</vt:lpstr>
      <vt:lpstr>EJECUCIÓN ACUMULADA DE GASTOS A DICIEMBRE DE 2021  PARTIDA 09. CAPÍTULO 21. PROGRAMA 02: SERVICIO LOCAL DE EDUCACIÓN HUASCO, FET – Covid - 19</vt:lpstr>
      <vt:lpstr>EJECUCIÓN ACUMULADA DE GASTOS A DICIEMBRE DE 2021  PARTIDA 09. CAPÍTULO 22. PROGRAMA 01: SERVICIO LOCAL DE EDUCACIÓN COSTA ARAUCANÍA, GASTOS ADMINISTRATIVOS</vt:lpstr>
      <vt:lpstr>EJECUCIÓN ACUMULADA DE GASTOS A DICIEMBRE DE 2021  PARTIDA 09. CAPÍTULO 22. PROGRAMA 02: SERVICIO LOCAL DE EDUCACIÓN COSTA ARAUCANÍA, SERVICIO EDUCATIVO</vt:lpstr>
      <vt:lpstr>EJECUCIÓN ACUMULADA DE GASTOS A DICIEMBRE DE 2021  PARTIDA 09. CAPÍTULO 22. PROGRAMA 02: SERVICIO LOCAL DE EDUCACIÓN COSTA ARAUCANÍA, FET – Covid - 19</vt:lpstr>
      <vt:lpstr>EJECUCIÓN ACUMULADA DE GASTOS A DICIEMBRE DE 2021  PARTIDA 09. CAPÍTULO 23. PROGRAMA 01: SERVICIO LOCAL DE EDUCACIÓN CHINCHORRO, GASTOS ADMINISTRATIVOS</vt:lpstr>
      <vt:lpstr>EJECUCIÓN ACUMULADA DE GASTOS A DICIEMBRE DE 2021  PARTIDA 09. CAPÍTULO 23. PROGRAMA 02: SERVICIO LOCAL DE EDUCACIÓN CHINCHORRO, SERVICIO EDUCATIVO</vt:lpstr>
      <vt:lpstr>EJECUCIÓN ACUMULADA DE GASTOS A DICIEMBRE DE 2021  PARTIDA 09. CAPÍTULO 23. PROGRAMA 02: SERVICIO LOCAL DE EDUCACIÓN CHINCHORRO, FET – Covid - 19</vt:lpstr>
      <vt:lpstr>EJECUCIÓN ACUMULADA DE GASTOS A DICIEMBRE DE 2021  PARTIDA 09. CAPÍTULO 24. PROGRAMA 01: GABRIELA MISTRAL, GASTOS ADMINISTRATIVOS</vt:lpstr>
      <vt:lpstr>EJECUCIÓN ACUMULADA DE GASTOS A DICIEMBRE DE 2021  PARTIDA 09. CAPÍTULO 24. PROGRAMA 02: GABRIELA MISTRAL, SERVICIO EDUCATIVO</vt:lpstr>
      <vt:lpstr>EJECUCIÓN ACUMULADA DE GASTOS A DICIEMBRE DE 2021  PARTIDA 09. CAPÍTULO 24. PROGRAMA 02: GABRIELA MISTRAL,  FET – Covid - 19</vt:lpstr>
      <vt:lpstr>EJECUCIÓN ACUMULADA DE GASTOS A DICIEMBRE DE 2021  PARTIDA 09. CAPÍTULO 25. PROGRAMA 01: SERVICIO LOCAL DE EDUCACIÓN ANDALÍEN SUR, GASTOS ADMINISTRATIVOS</vt:lpstr>
      <vt:lpstr>EJECUCIÓN ACUMULADA DE GASTOS A DICIEMBRE DE 2021  PARTIDA 09. CAPÍTULO 25. PROGRAMA 02: SERVICIO LOCAL DE EDUCACIÓN ANDALÍEN SUR, SERVICIO EDUCATIVO</vt:lpstr>
      <vt:lpstr>EJECUCIÓN ACUMULADA DE GASTOS A DICIEMBRE DE 2021  PARTIDA 09. CAPÍTULO 25. PROGRAMA 02: SERVICIO LOCAL DE EDUCACIÓN ANDALÍEN SUR, FET – Covid - 19</vt:lpstr>
      <vt:lpstr>EJECUCIÓN ACUMULADA DE GASTOS A DICIEMBRE DE 2021  PARTIDA 09. CAPÍTULO 26. PROGRAMA 01: SERVICIO LOCAL DE EDUCACIÓN ATACAMA, GASTOS ADMINISTRATIVOS</vt:lpstr>
      <vt:lpstr>EJECUCIÓN ACUMULADA DE GASTOS A DICIEMBRE DE 2021  PARTIDA 09. CAPÍTULO 26. PROGRAMA 01: SERVICIO LOCAL DE EDUCACIÓN ATACAMA, SERVICIO EDUCATIVO</vt:lpstr>
      <vt:lpstr>EJECUCIÓN ACUMULADA DE GASTOS A DICIEMBRE DE 2021  PARTIDA 09. CAPÍTULO 26. PROGRAMA 01: SERVICIO LOCAL DE EDUCACIÓN ATACAMA,  FET – Covid - 19</vt:lpstr>
      <vt:lpstr>EJECUCIÓN ACUMULADA DE GASTOS A DICIEMBRE DE 2021  PARTIDA 09. CAPÍTULO 26. PROGRAMA 01: SERVICIO LOCAL DE EDUCACIÓN VALPARAÍSO, GASTOS ADMINISTRATIVOS</vt:lpstr>
      <vt:lpstr>EJECUCIÓN ACUMULADA DE GASTOS A DICIEMBRE DE 2021  PARTIDA 09. CAPÍTULO 26. PROGRAMA 01: SERVICIO LOCAL DE EDUCACIÓN VALPARAÍSO, SERVICIO EDUCATIVO</vt:lpstr>
      <vt:lpstr>EJECUCIÓN ACUMULADA DE GASTOS A DICIEMBRE DE 2021  PARTIDA 09. CAPÍTULO 26. PROGRAMA 01: SERVICIO LOCAL DE EDUCACIÓN VALPARAÍSO, FET – Covid - 19</vt:lpstr>
      <vt:lpstr>EJECUCIÓN ACUMULADA DE GASTOS A DICIEMBRE DE 2021  PARTIDA 09. CAPÍTULO 26. PROGRAMA 01: SERVICIO LOCAL DE EDUCACIÓN COLCHAGUA, GASTOS ADMINISTRATIVOS</vt:lpstr>
      <vt:lpstr>EJECUCIÓN ACUMULADA DE GASTOS A DICIEMBREDE 2021  PARTIDA 09. CAPÍTULO 26. PROGRAMA 01: SERVICIO LOCAL DE EDUCACIÓN COLCHAGUA, SERVICIO EDUCATIVO</vt:lpstr>
      <vt:lpstr>EJECUCIÓN ACUMULADA DE GASTOS A DICIEMBREDE 2021  PARTIDA 09. CAPÍTULO 26. PROGRAMA 01: SERVICIO LOCAL DE EDUCACIÓN COLCHAGUA,  FET – Covid - 19</vt:lpstr>
      <vt:lpstr>EJECUCIÓN ACUMULADA DE GASTOS A DICIEMBREDE 2021  PARTIDA 09. CAPÍTULO 26. PROGRAMA 01: SERVICIO LOCAL DE EDUCACIÓN LLANQUIHUE, GASTOS ADMINISTRATIVOS</vt:lpstr>
      <vt:lpstr>EJECUCIÓN ACUMULADA DE GASTOS A DICIEMBREDE 2021  PARTIDA 09. CAPÍTULO 26. PROGRAMA 01: SERVICIO LOCAL DE EDUCACIÓN LLANQUIHUE, SERVICIO EDUCATIVO</vt:lpstr>
      <vt:lpstr>EJECUCIÓN ACUMULADA DE GASTOS A DICIEMBREDE 2021  PARTIDA 09. CAPÍTULO 26. PROGRAMA 01: SERVICIO LOCAL DE EDUCACIÓN LLANQUIHUE, FET – Covid - 19</vt:lpstr>
      <vt:lpstr>EJECUCIÓN ACUMULADA DE GASTOS A DICIEMBREDE 2021  PARTIDA 09. CAPÍTULO 90. PROGRAMA 01: SUBSECRETARÍA DE EDUCACIÓN SUPERIOR</vt:lpstr>
      <vt:lpstr>EJECUCIÓN ACUMULADA DE GASTOS A DICIEMBREDE 2021  PARTIDA 09. CAPÍTULO 90. PROGRAMA 02: FORTALECIMIENTO DE LA EDUCACIÓN SUPERIOR PÚBLICA</vt:lpstr>
      <vt:lpstr>EJECUCIÓN ACUMULADA DE GASTOS A DICIEMBREDE 2021  PARTIDA 09. CAPÍTULO 90. PROGRAMA 03: EDUCACIÓN SUPERIOR</vt:lpstr>
      <vt:lpstr>EJECUCIÓN ACUMULADA DE GASTOS A DICIEMBREDE 2021  PARTIDA 09. CAPÍTULO 90. PROGRAMA 03: EDUCACIÓN SUPERIOR</vt:lpstr>
      <vt:lpstr>EJECUCIÓN ACUMULADA DE GASTOS A DICIEMBREDE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611</cp:revision>
  <cp:lastPrinted>2018-08-03T21:42:16Z</cp:lastPrinted>
  <dcterms:created xsi:type="dcterms:W3CDTF">2016-06-23T13:38:47Z</dcterms:created>
  <dcterms:modified xsi:type="dcterms:W3CDTF">2022-03-07T18:31:14Z</dcterms:modified>
</cp:coreProperties>
</file>