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313" r:id="rId10"/>
    <p:sldId id="267" r:id="rId11"/>
    <p:sldId id="268" r:id="rId12"/>
    <p:sldId id="269" r:id="rId13"/>
    <p:sldId id="314" r:id="rId14"/>
    <p:sldId id="301" r:id="rId15"/>
    <p:sldId id="271" r:id="rId16"/>
    <p:sldId id="308" r:id="rId17"/>
    <p:sldId id="309" r:id="rId18"/>
    <p:sldId id="304" r:id="rId19"/>
    <p:sldId id="273" r:id="rId20"/>
    <p:sldId id="274" r:id="rId21"/>
    <p:sldId id="275" r:id="rId22"/>
    <p:sldId id="276" r:id="rId23"/>
    <p:sldId id="272" r:id="rId24"/>
    <p:sldId id="280" r:id="rId25"/>
    <p:sldId id="281" r:id="rId26"/>
    <p:sldId id="282" r:id="rId27"/>
    <p:sldId id="302" r:id="rId28"/>
    <p:sldId id="306" r:id="rId29"/>
    <p:sldId id="310" r:id="rId30"/>
    <p:sldId id="311" r:id="rId31"/>
    <p:sldId id="312" r:id="rId32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53-4B1C-B397-15AD9676A6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53-4B1C-B397-15AD9676A6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53-4B1C-B397-15AD9676A6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53-4B1C-B397-15AD9676A6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953-4B1C-B397-15AD9676A6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953-4B1C-B397-15AD9676A64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53-4B1C-B397-15AD9676A6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F-4F8C-B52B-5619F2DEE0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B-4110-A42F-1BC31F5E9009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B-4110-A42F-1BC31F5E9009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8B-4110-A42F-1BC31F5E9009}"/>
                </c:ext>
              </c:extLst>
            </c:dLbl>
            <c:dLbl>
              <c:idx val="2"/>
              <c:layout>
                <c:manualLayout>
                  <c:x val="1.1560693641618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8B-4110-A42F-1BC31F5E9009}"/>
                </c:ext>
              </c:extLst>
            </c:dLbl>
            <c:dLbl>
              <c:idx val="3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8B-4110-A42F-1BC31F5E9009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8B-4110-A42F-1BC31F5E9009}"/>
                </c:ext>
              </c:extLst>
            </c:dLbl>
            <c:dLbl>
              <c:idx val="5"/>
              <c:layout>
                <c:manualLayout>
                  <c:x val="9.63391136801541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B-4110-A42F-1BC31F5E9009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8B-4110-A42F-1BC31F5E9009}"/>
                </c:ext>
              </c:extLst>
            </c:dLbl>
            <c:dLbl>
              <c:idx val="7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8B-4110-A42F-1BC31F5E9009}"/>
                </c:ext>
              </c:extLst>
            </c:dLbl>
            <c:dLbl>
              <c:idx val="8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8B-4110-A42F-1BC31F5E9009}"/>
                </c:ext>
              </c:extLst>
            </c:dLbl>
            <c:dLbl>
              <c:idx val="9"/>
              <c:layout>
                <c:manualLayout>
                  <c:x val="3.85356454720602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8B-4110-A42F-1BC31F5E9009}"/>
                </c:ext>
              </c:extLst>
            </c:dLbl>
            <c:dLbl>
              <c:idx val="10"/>
              <c:layout>
                <c:manualLayout>
                  <c:x val="7.70712909441218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B-4110-A42F-1BC31F5E90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07'!$D$32:$O$32</c:f>
              <c:numCache>
                <c:formatCode>0.0%</c:formatCode>
                <c:ptCount val="12"/>
                <c:pt idx="0">
                  <c:v>0.31097482378567626</c:v>
                </c:pt>
                <c:pt idx="1">
                  <c:v>2.2375806200088035E-2</c:v>
                </c:pt>
                <c:pt idx="2">
                  <c:v>3.448926083261776E-2</c:v>
                </c:pt>
                <c:pt idx="3">
                  <c:v>2.697048772252238E-2</c:v>
                </c:pt>
                <c:pt idx="4">
                  <c:v>3.9728453116913837E-2</c:v>
                </c:pt>
                <c:pt idx="5">
                  <c:v>5.14873357887628E-2</c:v>
                </c:pt>
                <c:pt idx="6">
                  <c:v>3.0215424652766047E-2</c:v>
                </c:pt>
                <c:pt idx="7">
                  <c:v>3.6708312658645353E-2</c:v>
                </c:pt>
                <c:pt idx="8">
                  <c:v>3.3608852097669679E-2</c:v>
                </c:pt>
                <c:pt idx="9">
                  <c:v>4.5487410473168816E-2</c:v>
                </c:pt>
                <c:pt idx="10">
                  <c:v>4.3696472720445696E-2</c:v>
                </c:pt>
                <c:pt idx="11">
                  <c:v>0.17495147211175413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8B-4110-A42F-1BC31F5E90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AC-414D-89E5-0B4A08F95559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AC-414D-89E5-0B4A08F95559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AC-414D-89E5-0B4A08F95559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AC-414D-89E5-0B4A08F95559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AC-414D-89E5-0B4A08F95559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AC-414D-89E5-0B4A08F95559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AC-414D-89E5-0B4A08F95559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AC-414D-89E5-0B4A08F95559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AC-414D-89E5-0B4A08F95559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AC-414D-89E5-0B4A08F95559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AC-414D-89E5-0B4A08F95559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AC-414D-89E5-0B4A08F95559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AC-414D-89E5-0B4A08F95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07'!$D$25:$O$25</c:f>
              <c:numCache>
                <c:formatCode>0.0%</c:formatCode>
                <c:ptCount val="12"/>
                <c:pt idx="0">
                  <c:v>0.31097482378567626</c:v>
                </c:pt>
                <c:pt idx="1">
                  <c:v>0.32165297618665323</c:v>
                </c:pt>
                <c:pt idx="2">
                  <c:v>0.34794846852664646</c:v>
                </c:pt>
                <c:pt idx="3">
                  <c:v>0.37491895624916888</c:v>
                </c:pt>
                <c:pt idx="4">
                  <c:v>0.41425430026057225</c:v>
                </c:pt>
                <c:pt idx="5">
                  <c:v>0.46401084030806539</c:v>
                </c:pt>
                <c:pt idx="6">
                  <c:v>0.49422626496083144</c:v>
                </c:pt>
                <c:pt idx="7">
                  <c:v>0.53092475721116761</c:v>
                </c:pt>
                <c:pt idx="8">
                  <c:v>0.56450805017463335</c:v>
                </c:pt>
                <c:pt idx="9">
                  <c:v>0.61019796022095818</c:v>
                </c:pt>
                <c:pt idx="10">
                  <c:v>0.65386069774485434</c:v>
                </c:pt>
                <c:pt idx="11">
                  <c:v>0.95662580183482082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CAC-414D-89E5-0B4A08F95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36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07-03-2022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07-03-2022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07-03-2022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07-03-2022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2C6C6BC-CCAB-4A2A-BD15-F71DAAA75C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id="{D0DDEA19-ADC6-4A64-A083-377FCF34F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/>
              <a:t>EJECUCIÓN ACUMULADA DE GASTOS PRESUPUESTARIOS</a:t>
            </a:r>
            <a:br>
              <a:rPr lang="es-CL" sz="2000" b="1" dirty="0"/>
            </a:br>
            <a:r>
              <a:rPr lang="es-CL" sz="2000" b="1" dirty="0"/>
              <a:t>AL MES DE DICIEMBRE DE 2021</a:t>
            </a:r>
            <a:br>
              <a:rPr lang="es-CL" sz="2000" b="1" dirty="0"/>
            </a:br>
            <a:r>
              <a:rPr lang="es-CL" sz="2000" b="1" dirty="0"/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/>
              <a:t>MINISTERIO DE ECONOMÍA, FOMENTO Y TURISMO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2022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842" y="1192190"/>
            <a:ext cx="8050839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25946" y="2016007"/>
            <a:ext cx="8050839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5495A7-708C-4262-91BF-6290032A5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007918"/>
              </p:ext>
            </p:extLst>
          </p:nvPr>
        </p:nvGraphicFramePr>
        <p:xfrm>
          <a:off x="535566" y="2327331"/>
          <a:ext cx="8082488" cy="3020012"/>
        </p:xfrm>
        <a:graphic>
          <a:graphicData uri="http://schemas.openxmlformats.org/drawingml/2006/table">
            <a:tbl>
              <a:tblPr/>
              <a:tblGrid>
                <a:gridCol w="270861">
                  <a:extLst>
                    <a:ext uri="{9D8B030D-6E8A-4147-A177-3AD203B41FA5}">
                      <a16:colId xmlns:a16="http://schemas.microsoft.com/office/drawing/2014/main" val="1821803258"/>
                    </a:ext>
                  </a:extLst>
                </a:gridCol>
                <a:gridCol w="270861">
                  <a:extLst>
                    <a:ext uri="{9D8B030D-6E8A-4147-A177-3AD203B41FA5}">
                      <a16:colId xmlns:a16="http://schemas.microsoft.com/office/drawing/2014/main" val="2549080512"/>
                    </a:ext>
                  </a:extLst>
                </a:gridCol>
                <a:gridCol w="270861">
                  <a:extLst>
                    <a:ext uri="{9D8B030D-6E8A-4147-A177-3AD203B41FA5}">
                      <a16:colId xmlns:a16="http://schemas.microsoft.com/office/drawing/2014/main" val="1752545335"/>
                    </a:ext>
                  </a:extLst>
                </a:gridCol>
                <a:gridCol w="3055310">
                  <a:extLst>
                    <a:ext uri="{9D8B030D-6E8A-4147-A177-3AD203B41FA5}">
                      <a16:colId xmlns:a16="http://schemas.microsoft.com/office/drawing/2014/main" val="509268762"/>
                    </a:ext>
                  </a:extLst>
                </a:gridCol>
                <a:gridCol w="725907">
                  <a:extLst>
                    <a:ext uri="{9D8B030D-6E8A-4147-A177-3AD203B41FA5}">
                      <a16:colId xmlns:a16="http://schemas.microsoft.com/office/drawing/2014/main" val="208665115"/>
                    </a:ext>
                  </a:extLst>
                </a:gridCol>
                <a:gridCol w="725907">
                  <a:extLst>
                    <a:ext uri="{9D8B030D-6E8A-4147-A177-3AD203B41FA5}">
                      <a16:colId xmlns:a16="http://schemas.microsoft.com/office/drawing/2014/main" val="1153438647"/>
                    </a:ext>
                  </a:extLst>
                </a:gridCol>
                <a:gridCol w="725907">
                  <a:extLst>
                    <a:ext uri="{9D8B030D-6E8A-4147-A177-3AD203B41FA5}">
                      <a16:colId xmlns:a16="http://schemas.microsoft.com/office/drawing/2014/main" val="1201242647"/>
                    </a:ext>
                  </a:extLst>
                </a:gridCol>
                <a:gridCol w="725907">
                  <a:extLst>
                    <a:ext uri="{9D8B030D-6E8A-4147-A177-3AD203B41FA5}">
                      <a16:colId xmlns:a16="http://schemas.microsoft.com/office/drawing/2014/main" val="1582984929"/>
                    </a:ext>
                  </a:extLst>
                </a:gridCol>
                <a:gridCol w="660901">
                  <a:extLst>
                    <a:ext uri="{9D8B030D-6E8A-4147-A177-3AD203B41FA5}">
                      <a16:colId xmlns:a16="http://schemas.microsoft.com/office/drawing/2014/main" val="475435228"/>
                    </a:ext>
                  </a:extLst>
                </a:gridCol>
                <a:gridCol w="650066">
                  <a:extLst>
                    <a:ext uri="{9D8B030D-6E8A-4147-A177-3AD203B41FA5}">
                      <a16:colId xmlns:a16="http://schemas.microsoft.com/office/drawing/2014/main" val="2780486674"/>
                    </a:ext>
                  </a:extLst>
                </a:gridCol>
              </a:tblGrid>
              <a:tr h="2420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82320"/>
                  </a:ext>
                </a:extLst>
              </a:tr>
              <a:tr h="3980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65848"/>
                  </a:ext>
                </a:extLst>
              </a:tr>
              <a:tr h="1705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39.885.218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39.884.127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63819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14242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39.806.598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39.806.456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45239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73426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431011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268462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596891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733955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3798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58768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78784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89013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05538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48491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77086"/>
                  </a:ext>
                </a:extLst>
              </a:tr>
              <a:tr h="12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295354"/>
                  </a:ext>
                </a:extLst>
              </a:tr>
              <a:tr h="259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1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6803" y="1209047"/>
            <a:ext cx="7990393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68913" y="1842954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B20E51-8E17-48B3-92D8-72ECA576B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93831"/>
              </p:ext>
            </p:extLst>
          </p:nvPr>
        </p:nvGraphicFramePr>
        <p:xfrm>
          <a:off x="576801" y="2133059"/>
          <a:ext cx="7990395" cy="3103144"/>
        </p:xfrm>
        <a:graphic>
          <a:graphicData uri="http://schemas.openxmlformats.org/drawingml/2006/table">
            <a:tbl>
              <a:tblPr/>
              <a:tblGrid>
                <a:gridCol w="267775">
                  <a:extLst>
                    <a:ext uri="{9D8B030D-6E8A-4147-A177-3AD203B41FA5}">
                      <a16:colId xmlns:a16="http://schemas.microsoft.com/office/drawing/2014/main" val="1277693667"/>
                    </a:ext>
                  </a:extLst>
                </a:gridCol>
                <a:gridCol w="267775">
                  <a:extLst>
                    <a:ext uri="{9D8B030D-6E8A-4147-A177-3AD203B41FA5}">
                      <a16:colId xmlns:a16="http://schemas.microsoft.com/office/drawing/2014/main" val="4252054595"/>
                    </a:ext>
                  </a:extLst>
                </a:gridCol>
                <a:gridCol w="267775">
                  <a:extLst>
                    <a:ext uri="{9D8B030D-6E8A-4147-A177-3AD203B41FA5}">
                      <a16:colId xmlns:a16="http://schemas.microsoft.com/office/drawing/2014/main" val="3442297043"/>
                    </a:ext>
                  </a:extLst>
                </a:gridCol>
                <a:gridCol w="3020497">
                  <a:extLst>
                    <a:ext uri="{9D8B030D-6E8A-4147-A177-3AD203B41FA5}">
                      <a16:colId xmlns:a16="http://schemas.microsoft.com/office/drawing/2014/main" val="350827654"/>
                    </a:ext>
                  </a:extLst>
                </a:gridCol>
                <a:gridCol w="717636">
                  <a:extLst>
                    <a:ext uri="{9D8B030D-6E8A-4147-A177-3AD203B41FA5}">
                      <a16:colId xmlns:a16="http://schemas.microsoft.com/office/drawing/2014/main" val="3811306357"/>
                    </a:ext>
                  </a:extLst>
                </a:gridCol>
                <a:gridCol w="717636">
                  <a:extLst>
                    <a:ext uri="{9D8B030D-6E8A-4147-A177-3AD203B41FA5}">
                      <a16:colId xmlns:a16="http://schemas.microsoft.com/office/drawing/2014/main" val="2567147850"/>
                    </a:ext>
                  </a:extLst>
                </a:gridCol>
                <a:gridCol w="717636">
                  <a:extLst>
                    <a:ext uri="{9D8B030D-6E8A-4147-A177-3AD203B41FA5}">
                      <a16:colId xmlns:a16="http://schemas.microsoft.com/office/drawing/2014/main" val="553447315"/>
                    </a:ext>
                  </a:extLst>
                </a:gridCol>
                <a:gridCol w="717636">
                  <a:extLst>
                    <a:ext uri="{9D8B030D-6E8A-4147-A177-3AD203B41FA5}">
                      <a16:colId xmlns:a16="http://schemas.microsoft.com/office/drawing/2014/main" val="3437630784"/>
                    </a:ext>
                  </a:extLst>
                </a:gridCol>
                <a:gridCol w="653370">
                  <a:extLst>
                    <a:ext uri="{9D8B030D-6E8A-4147-A177-3AD203B41FA5}">
                      <a16:colId xmlns:a16="http://schemas.microsoft.com/office/drawing/2014/main" val="798927409"/>
                    </a:ext>
                  </a:extLst>
                </a:gridCol>
                <a:gridCol w="642659">
                  <a:extLst>
                    <a:ext uri="{9D8B030D-6E8A-4147-A177-3AD203B41FA5}">
                      <a16:colId xmlns:a16="http://schemas.microsoft.com/office/drawing/2014/main" val="20088175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89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4634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15.775.041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901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11.277.454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95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2.684.380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2.599.886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71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219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2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530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991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805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842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54969"/>
                  </a:ext>
                </a:extLst>
              </a:tr>
              <a:tr h="137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084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4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07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78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93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74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00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89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4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7949" y="1136284"/>
            <a:ext cx="8012438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313FC3D-340D-44DC-9252-F90C669FD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68319"/>
              </p:ext>
            </p:extLst>
          </p:nvPr>
        </p:nvGraphicFramePr>
        <p:xfrm>
          <a:off x="533829" y="1998177"/>
          <a:ext cx="7991587" cy="3964506"/>
        </p:xfrm>
        <a:graphic>
          <a:graphicData uri="http://schemas.openxmlformats.org/drawingml/2006/table">
            <a:tbl>
              <a:tblPr/>
              <a:tblGrid>
                <a:gridCol w="267815">
                  <a:extLst>
                    <a:ext uri="{9D8B030D-6E8A-4147-A177-3AD203B41FA5}">
                      <a16:colId xmlns:a16="http://schemas.microsoft.com/office/drawing/2014/main" val="3588182772"/>
                    </a:ext>
                  </a:extLst>
                </a:gridCol>
                <a:gridCol w="267815">
                  <a:extLst>
                    <a:ext uri="{9D8B030D-6E8A-4147-A177-3AD203B41FA5}">
                      <a16:colId xmlns:a16="http://schemas.microsoft.com/office/drawing/2014/main" val="1430090491"/>
                    </a:ext>
                  </a:extLst>
                </a:gridCol>
                <a:gridCol w="267815">
                  <a:extLst>
                    <a:ext uri="{9D8B030D-6E8A-4147-A177-3AD203B41FA5}">
                      <a16:colId xmlns:a16="http://schemas.microsoft.com/office/drawing/2014/main" val="1900861594"/>
                    </a:ext>
                  </a:extLst>
                </a:gridCol>
                <a:gridCol w="3020948">
                  <a:extLst>
                    <a:ext uri="{9D8B030D-6E8A-4147-A177-3AD203B41FA5}">
                      <a16:colId xmlns:a16="http://schemas.microsoft.com/office/drawing/2014/main" val="4081214814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4152936287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3849178807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1056604271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4081219549"/>
                    </a:ext>
                  </a:extLst>
                </a:gridCol>
                <a:gridCol w="653467">
                  <a:extLst>
                    <a:ext uri="{9D8B030D-6E8A-4147-A177-3AD203B41FA5}">
                      <a16:colId xmlns:a16="http://schemas.microsoft.com/office/drawing/2014/main" val="3166101849"/>
                    </a:ext>
                  </a:extLst>
                </a:gridCol>
                <a:gridCol w="642755">
                  <a:extLst>
                    <a:ext uri="{9D8B030D-6E8A-4147-A177-3AD203B41FA5}">
                      <a16:colId xmlns:a16="http://schemas.microsoft.com/office/drawing/2014/main" val="1677677122"/>
                    </a:ext>
                  </a:extLst>
                </a:gridCol>
              </a:tblGrid>
              <a:tr h="1271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8794"/>
                  </a:ext>
                </a:extLst>
              </a:tr>
              <a:tr h="389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074676"/>
                  </a:ext>
                </a:extLst>
              </a:tr>
              <a:tr h="1669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38.066.959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32.542.131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86724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6.652.040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506253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2.192.158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2.040.838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679204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24.211.011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22.008.415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74130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2.573.493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92478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64610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04259"/>
                  </a:ext>
                </a:extLst>
              </a:tr>
              <a:tr h="25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80373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92124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866337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96573"/>
                  </a:ext>
                </a:extLst>
              </a:tr>
              <a:tr h="25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54904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793058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28033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24559"/>
                  </a:ext>
                </a:extLst>
              </a:tr>
              <a:tr h="1528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05939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491649"/>
                  </a:ext>
                </a:extLst>
              </a:tr>
              <a:tr h="2033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68877"/>
                  </a:ext>
                </a:extLst>
              </a:tr>
              <a:tr h="25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75005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93362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500063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117632"/>
                  </a:ext>
                </a:extLst>
              </a:tr>
              <a:tr h="127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57613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86D9CA55-34C6-4697-A50B-27E7FAADD5A3}"/>
              </a:ext>
            </a:extLst>
          </p:cNvPr>
          <p:cNvSpPr txBox="1">
            <a:spLocks/>
          </p:cNvSpPr>
          <p:nvPr/>
        </p:nvSpPr>
        <p:spPr>
          <a:xfrm>
            <a:off x="533829" y="1715125"/>
            <a:ext cx="7948949" cy="241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7949" y="1136284"/>
            <a:ext cx="8012438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B1F504F-216F-4101-8D92-CA607DA4E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38669"/>
              </p:ext>
            </p:extLst>
          </p:nvPr>
        </p:nvGraphicFramePr>
        <p:xfrm>
          <a:off x="537949" y="2060848"/>
          <a:ext cx="8012440" cy="1400049"/>
        </p:xfrm>
        <a:graphic>
          <a:graphicData uri="http://schemas.openxmlformats.org/drawingml/2006/table">
            <a:tbl>
              <a:tblPr/>
              <a:tblGrid>
                <a:gridCol w="268514">
                  <a:extLst>
                    <a:ext uri="{9D8B030D-6E8A-4147-A177-3AD203B41FA5}">
                      <a16:colId xmlns:a16="http://schemas.microsoft.com/office/drawing/2014/main" val="2326900761"/>
                    </a:ext>
                  </a:extLst>
                </a:gridCol>
                <a:gridCol w="268514">
                  <a:extLst>
                    <a:ext uri="{9D8B030D-6E8A-4147-A177-3AD203B41FA5}">
                      <a16:colId xmlns:a16="http://schemas.microsoft.com/office/drawing/2014/main" val="1152775310"/>
                    </a:ext>
                  </a:extLst>
                </a:gridCol>
                <a:gridCol w="268514">
                  <a:extLst>
                    <a:ext uri="{9D8B030D-6E8A-4147-A177-3AD203B41FA5}">
                      <a16:colId xmlns:a16="http://schemas.microsoft.com/office/drawing/2014/main" val="3124141759"/>
                    </a:ext>
                  </a:extLst>
                </a:gridCol>
                <a:gridCol w="3028830">
                  <a:extLst>
                    <a:ext uri="{9D8B030D-6E8A-4147-A177-3AD203B41FA5}">
                      <a16:colId xmlns:a16="http://schemas.microsoft.com/office/drawing/2014/main" val="3681446037"/>
                    </a:ext>
                  </a:extLst>
                </a:gridCol>
                <a:gridCol w="719616">
                  <a:extLst>
                    <a:ext uri="{9D8B030D-6E8A-4147-A177-3AD203B41FA5}">
                      <a16:colId xmlns:a16="http://schemas.microsoft.com/office/drawing/2014/main" val="695032834"/>
                    </a:ext>
                  </a:extLst>
                </a:gridCol>
                <a:gridCol w="719616">
                  <a:extLst>
                    <a:ext uri="{9D8B030D-6E8A-4147-A177-3AD203B41FA5}">
                      <a16:colId xmlns:a16="http://schemas.microsoft.com/office/drawing/2014/main" val="3512312047"/>
                    </a:ext>
                  </a:extLst>
                </a:gridCol>
                <a:gridCol w="719616">
                  <a:extLst>
                    <a:ext uri="{9D8B030D-6E8A-4147-A177-3AD203B41FA5}">
                      <a16:colId xmlns:a16="http://schemas.microsoft.com/office/drawing/2014/main" val="422557691"/>
                    </a:ext>
                  </a:extLst>
                </a:gridCol>
                <a:gridCol w="719616">
                  <a:extLst>
                    <a:ext uri="{9D8B030D-6E8A-4147-A177-3AD203B41FA5}">
                      <a16:colId xmlns:a16="http://schemas.microsoft.com/office/drawing/2014/main" val="1159822638"/>
                    </a:ext>
                  </a:extLst>
                </a:gridCol>
                <a:gridCol w="655172">
                  <a:extLst>
                    <a:ext uri="{9D8B030D-6E8A-4147-A177-3AD203B41FA5}">
                      <a16:colId xmlns:a16="http://schemas.microsoft.com/office/drawing/2014/main" val="3012872189"/>
                    </a:ext>
                  </a:extLst>
                </a:gridCol>
                <a:gridCol w="644432">
                  <a:extLst>
                    <a:ext uri="{9D8B030D-6E8A-4147-A177-3AD203B41FA5}">
                      <a16:colId xmlns:a16="http://schemas.microsoft.com/office/drawing/2014/main" val="3067586086"/>
                    </a:ext>
                  </a:extLst>
                </a:gridCol>
              </a:tblGrid>
              <a:tr h="1265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88666"/>
                  </a:ext>
                </a:extLst>
              </a:tr>
              <a:tr h="253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38740"/>
                  </a:ext>
                </a:extLst>
              </a:tr>
              <a:tr h="126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3.061.028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-1.564.602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563317"/>
                  </a:ext>
                </a:extLst>
              </a:tr>
              <a:tr h="126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-1.564.602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856691"/>
                  </a:ext>
                </a:extLst>
              </a:tr>
              <a:tr h="126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93133"/>
                  </a:ext>
                </a:extLst>
              </a:tr>
              <a:tr h="134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16732"/>
                  </a:ext>
                </a:extLst>
              </a:tr>
              <a:tr h="126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05921"/>
                  </a:ext>
                </a:extLst>
              </a:tr>
              <a:tr h="126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91855"/>
                  </a:ext>
                </a:extLst>
              </a:tr>
              <a:tr h="126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88082"/>
                  </a:ext>
                </a:extLst>
              </a:tr>
              <a:tr h="1265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80494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8EC84474-845B-41FD-8C2E-E7B56A60695E}"/>
              </a:ext>
            </a:extLst>
          </p:cNvPr>
          <p:cNvSpPr txBox="1">
            <a:spLocks/>
          </p:cNvSpPr>
          <p:nvPr/>
        </p:nvSpPr>
        <p:spPr>
          <a:xfrm>
            <a:off x="537949" y="1742471"/>
            <a:ext cx="7948949" cy="241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2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2</a:t>
            </a:r>
          </a:p>
        </p:txBody>
      </p:sp>
    </p:spTree>
    <p:extLst>
      <p:ext uri="{BB962C8B-B14F-4D97-AF65-F5344CB8AC3E}">
        <p14:creationId xmlns:p14="http://schemas.microsoft.com/office/powerpoint/2010/main" val="3581295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7027" y="1136048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53159" y="1753777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667E723-D53F-4E54-8387-E4C6D841B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97674"/>
              </p:ext>
            </p:extLst>
          </p:nvPr>
        </p:nvGraphicFramePr>
        <p:xfrm>
          <a:off x="524459" y="2056614"/>
          <a:ext cx="8064895" cy="293681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98026042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403432458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526786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114728226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16009185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66330075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0831432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387782798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153050683"/>
                    </a:ext>
                  </a:extLst>
                </a:gridCol>
                <a:gridCol w="648650">
                  <a:extLst>
                    <a:ext uri="{9D8B030D-6E8A-4147-A177-3AD203B41FA5}">
                      <a16:colId xmlns:a16="http://schemas.microsoft.com/office/drawing/2014/main" val="2065807480"/>
                    </a:ext>
                  </a:extLst>
                </a:gridCol>
              </a:tblGrid>
              <a:tr h="1256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745758"/>
                  </a:ext>
                </a:extLst>
              </a:tr>
              <a:tr h="3847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539255"/>
                  </a:ext>
                </a:extLst>
              </a:tr>
              <a:tr h="164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36.585.890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3.392.008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35.796.001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55446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28.161.523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27.731.555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85626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6.837.927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6.622.135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87551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3969020,0%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41948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877544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33674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94738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88841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77089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46918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61697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02403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16161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624895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090904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74378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16926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94950"/>
                  </a:ext>
                </a:extLst>
              </a:tr>
              <a:tr h="125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51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9628" y="1124744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DB84CCF-6144-4101-A223-BA0E9190BBE0}"/>
              </a:ext>
            </a:extLst>
          </p:cNvPr>
          <p:cNvSpPr txBox="1">
            <a:spLocks/>
          </p:cNvSpPr>
          <p:nvPr/>
        </p:nvSpPr>
        <p:spPr>
          <a:xfrm>
            <a:off x="486269" y="1738491"/>
            <a:ext cx="8080286" cy="22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84F11F4-A676-46CF-9958-16ED073F6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58893"/>
              </p:ext>
            </p:extLst>
          </p:nvPr>
        </p:nvGraphicFramePr>
        <p:xfrm>
          <a:off x="486269" y="2002760"/>
          <a:ext cx="8086955" cy="4353590"/>
        </p:xfrm>
        <a:graphic>
          <a:graphicData uri="http://schemas.openxmlformats.org/drawingml/2006/table">
            <a:tbl>
              <a:tblPr/>
              <a:tblGrid>
                <a:gridCol w="271011">
                  <a:extLst>
                    <a:ext uri="{9D8B030D-6E8A-4147-A177-3AD203B41FA5}">
                      <a16:colId xmlns:a16="http://schemas.microsoft.com/office/drawing/2014/main" val="1792017134"/>
                    </a:ext>
                  </a:extLst>
                </a:gridCol>
                <a:gridCol w="271011">
                  <a:extLst>
                    <a:ext uri="{9D8B030D-6E8A-4147-A177-3AD203B41FA5}">
                      <a16:colId xmlns:a16="http://schemas.microsoft.com/office/drawing/2014/main" val="2149522693"/>
                    </a:ext>
                  </a:extLst>
                </a:gridCol>
                <a:gridCol w="271011">
                  <a:extLst>
                    <a:ext uri="{9D8B030D-6E8A-4147-A177-3AD203B41FA5}">
                      <a16:colId xmlns:a16="http://schemas.microsoft.com/office/drawing/2014/main" val="4025588223"/>
                    </a:ext>
                  </a:extLst>
                </a:gridCol>
                <a:gridCol w="3056999">
                  <a:extLst>
                    <a:ext uri="{9D8B030D-6E8A-4147-A177-3AD203B41FA5}">
                      <a16:colId xmlns:a16="http://schemas.microsoft.com/office/drawing/2014/main" val="3396690405"/>
                    </a:ext>
                  </a:extLst>
                </a:gridCol>
                <a:gridCol w="726308">
                  <a:extLst>
                    <a:ext uri="{9D8B030D-6E8A-4147-A177-3AD203B41FA5}">
                      <a16:colId xmlns:a16="http://schemas.microsoft.com/office/drawing/2014/main" val="2792731352"/>
                    </a:ext>
                  </a:extLst>
                </a:gridCol>
                <a:gridCol w="726308">
                  <a:extLst>
                    <a:ext uri="{9D8B030D-6E8A-4147-A177-3AD203B41FA5}">
                      <a16:colId xmlns:a16="http://schemas.microsoft.com/office/drawing/2014/main" val="3016728147"/>
                    </a:ext>
                  </a:extLst>
                </a:gridCol>
                <a:gridCol w="726308">
                  <a:extLst>
                    <a:ext uri="{9D8B030D-6E8A-4147-A177-3AD203B41FA5}">
                      <a16:colId xmlns:a16="http://schemas.microsoft.com/office/drawing/2014/main" val="2886819321"/>
                    </a:ext>
                  </a:extLst>
                </a:gridCol>
                <a:gridCol w="726308">
                  <a:extLst>
                    <a:ext uri="{9D8B030D-6E8A-4147-A177-3AD203B41FA5}">
                      <a16:colId xmlns:a16="http://schemas.microsoft.com/office/drawing/2014/main" val="2761017960"/>
                    </a:ext>
                  </a:extLst>
                </a:gridCol>
                <a:gridCol w="661266">
                  <a:extLst>
                    <a:ext uri="{9D8B030D-6E8A-4147-A177-3AD203B41FA5}">
                      <a16:colId xmlns:a16="http://schemas.microsoft.com/office/drawing/2014/main" val="3901925494"/>
                    </a:ext>
                  </a:extLst>
                </a:gridCol>
                <a:gridCol w="650425">
                  <a:extLst>
                    <a:ext uri="{9D8B030D-6E8A-4147-A177-3AD203B41FA5}">
                      <a16:colId xmlns:a16="http://schemas.microsoft.com/office/drawing/2014/main" val="2345670487"/>
                    </a:ext>
                  </a:extLst>
                </a:gridCol>
              </a:tblGrid>
              <a:tr h="1116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54435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98387"/>
                  </a:ext>
                </a:extLst>
              </a:tr>
              <a:tr h="134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896.688.488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196.629.968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858.795.322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226729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28.536.143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1.707.312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27.989.525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668254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9.963.278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828.642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9.960.296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17410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945.490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671.286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945.491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46773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831.933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557.729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831.934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88171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113.557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113.557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113.557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54718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183.715.037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-12.548.428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182.179.531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0032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87.770.811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14.691.014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87.024.336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08098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664.259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970208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25223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203140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1.715.306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-22.100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1.708.799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933797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-137.015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01630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28.863.500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20.502.995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28.621.949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90359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3.584.826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528050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3.263.472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1419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40634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95405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2.077.359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-2.882.544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1.783.923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07317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25.217.753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52324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13.413.252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-2.239.653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13.390.205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03704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1.271.324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-530.669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1.232.446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911868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176.995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30207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32.553.252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32.546.172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80060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28.623.977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-39.963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28.623.977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705049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3.827.025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169.699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3.819.945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25999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-89.918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791802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13928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63.390.974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-27.279.260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62.609.023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61779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44.224.442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-27.350.558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43.748.405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7169"/>
                  </a:ext>
                </a:extLst>
              </a:tr>
              <a:tr h="125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5.875.829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3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9628" y="1124744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9D8C18D-EB56-4B75-8B8B-9CA7832A33A8}"/>
              </a:ext>
            </a:extLst>
          </p:cNvPr>
          <p:cNvSpPr txBox="1">
            <a:spLocks/>
          </p:cNvSpPr>
          <p:nvPr/>
        </p:nvSpPr>
        <p:spPr>
          <a:xfrm>
            <a:off x="539552" y="1720617"/>
            <a:ext cx="8064500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C1A15F-55B2-433B-B8FF-23399F6B2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087563"/>
              </p:ext>
            </p:extLst>
          </p:nvPr>
        </p:nvGraphicFramePr>
        <p:xfrm>
          <a:off x="479628" y="2017484"/>
          <a:ext cx="8063080" cy="4321176"/>
        </p:xfrm>
        <a:graphic>
          <a:graphicData uri="http://schemas.openxmlformats.org/drawingml/2006/table">
            <a:tbl>
              <a:tblPr/>
              <a:tblGrid>
                <a:gridCol w="270211">
                  <a:extLst>
                    <a:ext uri="{9D8B030D-6E8A-4147-A177-3AD203B41FA5}">
                      <a16:colId xmlns:a16="http://schemas.microsoft.com/office/drawing/2014/main" val="981948445"/>
                    </a:ext>
                  </a:extLst>
                </a:gridCol>
                <a:gridCol w="270211">
                  <a:extLst>
                    <a:ext uri="{9D8B030D-6E8A-4147-A177-3AD203B41FA5}">
                      <a16:colId xmlns:a16="http://schemas.microsoft.com/office/drawing/2014/main" val="3901325036"/>
                    </a:ext>
                  </a:extLst>
                </a:gridCol>
                <a:gridCol w="270211">
                  <a:extLst>
                    <a:ext uri="{9D8B030D-6E8A-4147-A177-3AD203B41FA5}">
                      <a16:colId xmlns:a16="http://schemas.microsoft.com/office/drawing/2014/main" val="1604637684"/>
                    </a:ext>
                  </a:extLst>
                </a:gridCol>
                <a:gridCol w="3047973">
                  <a:extLst>
                    <a:ext uri="{9D8B030D-6E8A-4147-A177-3AD203B41FA5}">
                      <a16:colId xmlns:a16="http://schemas.microsoft.com/office/drawing/2014/main" val="1241907535"/>
                    </a:ext>
                  </a:extLst>
                </a:gridCol>
                <a:gridCol w="724164">
                  <a:extLst>
                    <a:ext uri="{9D8B030D-6E8A-4147-A177-3AD203B41FA5}">
                      <a16:colId xmlns:a16="http://schemas.microsoft.com/office/drawing/2014/main" val="2513276332"/>
                    </a:ext>
                  </a:extLst>
                </a:gridCol>
                <a:gridCol w="724164">
                  <a:extLst>
                    <a:ext uri="{9D8B030D-6E8A-4147-A177-3AD203B41FA5}">
                      <a16:colId xmlns:a16="http://schemas.microsoft.com/office/drawing/2014/main" val="2764927040"/>
                    </a:ext>
                  </a:extLst>
                </a:gridCol>
                <a:gridCol w="724164">
                  <a:extLst>
                    <a:ext uri="{9D8B030D-6E8A-4147-A177-3AD203B41FA5}">
                      <a16:colId xmlns:a16="http://schemas.microsoft.com/office/drawing/2014/main" val="1800503839"/>
                    </a:ext>
                  </a:extLst>
                </a:gridCol>
                <a:gridCol w="724164">
                  <a:extLst>
                    <a:ext uri="{9D8B030D-6E8A-4147-A177-3AD203B41FA5}">
                      <a16:colId xmlns:a16="http://schemas.microsoft.com/office/drawing/2014/main" val="2715110135"/>
                    </a:ext>
                  </a:extLst>
                </a:gridCol>
                <a:gridCol w="659313">
                  <a:extLst>
                    <a:ext uri="{9D8B030D-6E8A-4147-A177-3AD203B41FA5}">
                      <a16:colId xmlns:a16="http://schemas.microsoft.com/office/drawing/2014/main" val="2821226275"/>
                    </a:ext>
                  </a:extLst>
                </a:gridCol>
                <a:gridCol w="648505">
                  <a:extLst>
                    <a:ext uri="{9D8B030D-6E8A-4147-A177-3AD203B41FA5}">
                      <a16:colId xmlns:a16="http://schemas.microsoft.com/office/drawing/2014/main" val="22117033"/>
                    </a:ext>
                  </a:extLst>
                </a:gridCol>
              </a:tblGrid>
              <a:tr h="1216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87144"/>
                  </a:ext>
                </a:extLst>
              </a:tr>
              <a:tr h="3792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640933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6433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1.229.242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18677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22018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13175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18891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86067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439.203.706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412.060.626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438.699.435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6900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5.410.521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-1.322.685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5.264.535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90490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433.793.185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413.383.311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433.434.900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2247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1017845,0%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3411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1029330,0%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6285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1006360,0%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43850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85360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768877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399.486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3152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170.616.228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-155.689.812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139.033.733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531437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59.475.590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-155.689.812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27.893.095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84643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0751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152187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57806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81837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58.568.193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-49.879.045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55.822.696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523843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58.568.193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-49.879.045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55.822.696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31594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20.294.488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-41.077.921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25008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38.273.705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-8.801.124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38.115.802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93490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80408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4095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8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7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9628" y="1124744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BE42E0FA-F544-4016-AC44-A56F39EBABD4}"/>
              </a:ext>
            </a:extLst>
          </p:cNvPr>
          <p:cNvSpPr txBox="1">
            <a:spLocks/>
          </p:cNvSpPr>
          <p:nvPr/>
        </p:nvSpPr>
        <p:spPr>
          <a:xfrm>
            <a:off x="479627" y="1740384"/>
            <a:ext cx="8095695" cy="251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D5A51F-D345-451A-8D6C-8F924ED58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29238"/>
              </p:ext>
            </p:extLst>
          </p:nvPr>
        </p:nvGraphicFramePr>
        <p:xfrm>
          <a:off x="478706" y="2056629"/>
          <a:ext cx="8064897" cy="105832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727773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421128889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966940499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75568788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86847462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09262381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32255678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482235780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80578507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881778258"/>
                    </a:ext>
                  </a:extLst>
                </a:gridCol>
              </a:tblGrid>
              <a:tr h="120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114511"/>
                  </a:ext>
                </a:extLst>
              </a:tr>
              <a:tr h="3757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494125"/>
                  </a:ext>
                </a:extLst>
              </a:tr>
              <a:tr h="135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1.197.119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-1.345.135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40291"/>
                  </a:ext>
                </a:extLst>
              </a:tr>
              <a:tr h="135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-1.301.600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33796"/>
                  </a:ext>
                </a:extLst>
              </a:tr>
              <a:tr h="135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74918"/>
                  </a:ext>
                </a:extLst>
              </a:tr>
              <a:tr h="156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12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11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1102" y="1196752"/>
            <a:ext cx="7992890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43654" y="1813825"/>
            <a:ext cx="7979927" cy="247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457761-1E75-4335-8CB6-1098F3184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13741"/>
              </p:ext>
            </p:extLst>
          </p:nvPr>
        </p:nvGraphicFramePr>
        <p:xfrm>
          <a:off x="540425" y="2148385"/>
          <a:ext cx="8003567" cy="2609690"/>
        </p:xfrm>
        <a:graphic>
          <a:graphicData uri="http://schemas.openxmlformats.org/drawingml/2006/table">
            <a:tbl>
              <a:tblPr/>
              <a:tblGrid>
                <a:gridCol w="268216">
                  <a:extLst>
                    <a:ext uri="{9D8B030D-6E8A-4147-A177-3AD203B41FA5}">
                      <a16:colId xmlns:a16="http://schemas.microsoft.com/office/drawing/2014/main" val="2229181779"/>
                    </a:ext>
                  </a:extLst>
                </a:gridCol>
                <a:gridCol w="268216">
                  <a:extLst>
                    <a:ext uri="{9D8B030D-6E8A-4147-A177-3AD203B41FA5}">
                      <a16:colId xmlns:a16="http://schemas.microsoft.com/office/drawing/2014/main" val="1761116612"/>
                    </a:ext>
                  </a:extLst>
                </a:gridCol>
                <a:gridCol w="268216">
                  <a:extLst>
                    <a:ext uri="{9D8B030D-6E8A-4147-A177-3AD203B41FA5}">
                      <a16:colId xmlns:a16="http://schemas.microsoft.com/office/drawing/2014/main" val="4159146240"/>
                    </a:ext>
                  </a:extLst>
                </a:gridCol>
                <a:gridCol w="3025477">
                  <a:extLst>
                    <a:ext uri="{9D8B030D-6E8A-4147-A177-3AD203B41FA5}">
                      <a16:colId xmlns:a16="http://schemas.microsoft.com/office/drawing/2014/main" val="3501473052"/>
                    </a:ext>
                  </a:extLst>
                </a:gridCol>
                <a:gridCol w="718819">
                  <a:extLst>
                    <a:ext uri="{9D8B030D-6E8A-4147-A177-3AD203B41FA5}">
                      <a16:colId xmlns:a16="http://schemas.microsoft.com/office/drawing/2014/main" val="30379223"/>
                    </a:ext>
                  </a:extLst>
                </a:gridCol>
                <a:gridCol w="718819">
                  <a:extLst>
                    <a:ext uri="{9D8B030D-6E8A-4147-A177-3AD203B41FA5}">
                      <a16:colId xmlns:a16="http://schemas.microsoft.com/office/drawing/2014/main" val="1287129472"/>
                    </a:ext>
                  </a:extLst>
                </a:gridCol>
                <a:gridCol w="718819">
                  <a:extLst>
                    <a:ext uri="{9D8B030D-6E8A-4147-A177-3AD203B41FA5}">
                      <a16:colId xmlns:a16="http://schemas.microsoft.com/office/drawing/2014/main" val="2230235685"/>
                    </a:ext>
                  </a:extLst>
                </a:gridCol>
                <a:gridCol w="718819">
                  <a:extLst>
                    <a:ext uri="{9D8B030D-6E8A-4147-A177-3AD203B41FA5}">
                      <a16:colId xmlns:a16="http://schemas.microsoft.com/office/drawing/2014/main" val="2385557602"/>
                    </a:ext>
                  </a:extLst>
                </a:gridCol>
                <a:gridCol w="654447">
                  <a:extLst>
                    <a:ext uri="{9D8B030D-6E8A-4147-A177-3AD203B41FA5}">
                      <a16:colId xmlns:a16="http://schemas.microsoft.com/office/drawing/2014/main" val="1599284116"/>
                    </a:ext>
                  </a:extLst>
                </a:gridCol>
                <a:gridCol w="643719">
                  <a:extLst>
                    <a:ext uri="{9D8B030D-6E8A-4147-A177-3AD203B41FA5}">
                      <a16:colId xmlns:a16="http://schemas.microsoft.com/office/drawing/2014/main" val="17303897"/>
                    </a:ext>
                  </a:extLst>
                </a:gridCol>
              </a:tblGrid>
              <a:tr h="1280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531014"/>
                  </a:ext>
                </a:extLst>
              </a:tr>
              <a:tr h="3922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967135"/>
                  </a:ext>
                </a:extLst>
              </a:tr>
              <a:tr h="168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51.428.192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8.481.456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50.387.570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33458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39.423.599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38.912.778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10124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78027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5706860,0%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720154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5706860,0%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54453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4.672.624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4.277.813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42778130,0%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12352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27921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4.672.624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4.672.624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4.277.813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0263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102251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681911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363044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61274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76295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59379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273839"/>
                  </a:ext>
                </a:extLst>
              </a:tr>
              <a:tr h="1280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215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208" y="1117960"/>
            <a:ext cx="7995204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42208" y="1681994"/>
            <a:ext cx="7975738" cy="294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04AA6C-ECAE-48DC-AA0F-402CE386B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71902"/>
              </p:ext>
            </p:extLst>
          </p:nvPr>
        </p:nvGraphicFramePr>
        <p:xfrm>
          <a:off x="537310" y="2010598"/>
          <a:ext cx="7975741" cy="2669140"/>
        </p:xfrm>
        <a:graphic>
          <a:graphicData uri="http://schemas.openxmlformats.org/drawingml/2006/table">
            <a:tbl>
              <a:tblPr/>
              <a:tblGrid>
                <a:gridCol w="267284">
                  <a:extLst>
                    <a:ext uri="{9D8B030D-6E8A-4147-A177-3AD203B41FA5}">
                      <a16:colId xmlns:a16="http://schemas.microsoft.com/office/drawing/2014/main" val="3988581400"/>
                    </a:ext>
                  </a:extLst>
                </a:gridCol>
                <a:gridCol w="267284">
                  <a:extLst>
                    <a:ext uri="{9D8B030D-6E8A-4147-A177-3AD203B41FA5}">
                      <a16:colId xmlns:a16="http://schemas.microsoft.com/office/drawing/2014/main" val="3766522778"/>
                    </a:ext>
                  </a:extLst>
                </a:gridCol>
                <a:gridCol w="267284">
                  <a:extLst>
                    <a:ext uri="{9D8B030D-6E8A-4147-A177-3AD203B41FA5}">
                      <a16:colId xmlns:a16="http://schemas.microsoft.com/office/drawing/2014/main" val="3860311826"/>
                    </a:ext>
                  </a:extLst>
                </a:gridCol>
                <a:gridCol w="3014957">
                  <a:extLst>
                    <a:ext uri="{9D8B030D-6E8A-4147-A177-3AD203B41FA5}">
                      <a16:colId xmlns:a16="http://schemas.microsoft.com/office/drawing/2014/main" val="1460208496"/>
                    </a:ext>
                  </a:extLst>
                </a:gridCol>
                <a:gridCol w="716320">
                  <a:extLst>
                    <a:ext uri="{9D8B030D-6E8A-4147-A177-3AD203B41FA5}">
                      <a16:colId xmlns:a16="http://schemas.microsoft.com/office/drawing/2014/main" val="2626347491"/>
                    </a:ext>
                  </a:extLst>
                </a:gridCol>
                <a:gridCol w="716320">
                  <a:extLst>
                    <a:ext uri="{9D8B030D-6E8A-4147-A177-3AD203B41FA5}">
                      <a16:colId xmlns:a16="http://schemas.microsoft.com/office/drawing/2014/main" val="3950464908"/>
                    </a:ext>
                  </a:extLst>
                </a:gridCol>
                <a:gridCol w="716320">
                  <a:extLst>
                    <a:ext uri="{9D8B030D-6E8A-4147-A177-3AD203B41FA5}">
                      <a16:colId xmlns:a16="http://schemas.microsoft.com/office/drawing/2014/main" val="1726967343"/>
                    </a:ext>
                  </a:extLst>
                </a:gridCol>
                <a:gridCol w="716320">
                  <a:extLst>
                    <a:ext uri="{9D8B030D-6E8A-4147-A177-3AD203B41FA5}">
                      <a16:colId xmlns:a16="http://schemas.microsoft.com/office/drawing/2014/main" val="2363763293"/>
                    </a:ext>
                  </a:extLst>
                </a:gridCol>
                <a:gridCol w="652172">
                  <a:extLst>
                    <a:ext uri="{9D8B030D-6E8A-4147-A177-3AD203B41FA5}">
                      <a16:colId xmlns:a16="http://schemas.microsoft.com/office/drawing/2014/main" val="3029619166"/>
                    </a:ext>
                  </a:extLst>
                </a:gridCol>
                <a:gridCol w="641480">
                  <a:extLst>
                    <a:ext uri="{9D8B030D-6E8A-4147-A177-3AD203B41FA5}">
                      <a16:colId xmlns:a16="http://schemas.microsoft.com/office/drawing/2014/main" val="1058226944"/>
                    </a:ext>
                  </a:extLst>
                </a:gridCol>
              </a:tblGrid>
              <a:tr h="1248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84107"/>
                  </a:ext>
                </a:extLst>
              </a:tr>
              <a:tr h="382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13872"/>
                  </a:ext>
                </a:extLst>
              </a:tr>
              <a:tr h="1638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2.654.885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67735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2.178.833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2.111.443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26579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91094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11.124.170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872181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11.124.170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54255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11.124.170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77732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3.092.122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3.092.122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1.864.469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107782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3.092.122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3.092.122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1.864.469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68720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188787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52263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-332.496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982314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28554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55455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25874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21694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628510"/>
                  </a:ext>
                </a:extLst>
              </a:tr>
              <a:tr h="1248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22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6639" y="1117229"/>
            <a:ext cx="82043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87BFF7-90EF-4CCE-867F-0DD79B1C9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078097"/>
              </p:ext>
            </p:extLst>
          </p:nvPr>
        </p:nvGraphicFramePr>
        <p:xfrm>
          <a:off x="538377" y="2003869"/>
          <a:ext cx="4037044" cy="260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8A3DEF8-D8F6-4F01-9B54-3D49D32FA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792700"/>
              </p:ext>
            </p:extLst>
          </p:nvPr>
        </p:nvGraphicFramePr>
        <p:xfrm>
          <a:off x="4589772" y="1993710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3168" y="1181282"/>
            <a:ext cx="7992381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23168" y="1738428"/>
            <a:ext cx="799238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DE5AF7-8FC8-4EC3-855A-58C1478C1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41739"/>
              </p:ext>
            </p:extLst>
          </p:nvPr>
        </p:nvGraphicFramePr>
        <p:xfrm>
          <a:off x="518674" y="2049752"/>
          <a:ext cx="7996875" cy="1694464"/>
        </p:xfrm>
        <a:graphic>
          <a:graphicData uri="http://schemas.openxmlformats.org/drawingml/2006/table">
            <a:tbl>
              <a:tblPr/>
              <a:tblGrid>
                <a:gridCol w="267992">
                  <a:extLst>
                    <a:ext uri="{9D8B030D-6E8A-4147-A177-3AD203B41FA5}">
                      <a16:colId xmlns:a16="http://schemas.microsoft.com/office/drawing/2014/main" val="84584448"/>
                    </a:ext>
                  </a:extLst>
                </a:gridCol>
                <a:gridCol w="267992">
                  <a:extLst>
                    <a:ext uri="{9D8B030D-6E8A-4147-A177-3AD203B41FA5}">
                      <a16:colId xmlns:a16="http://schemas.microsoft.com/office/drawing/2014/main" val="641634675"/>
                    </a:ext>
                  </a:extLst>
                </a:gridCol>
                <a:gridCol w="267992">
                  <a:extLst>
                    <a:ext uri="{9D8B030D-6E8A-4147-A177-3AD203B41FA5}">
                      <a16:colId xmlns:a16="http://schemas.microsoft.com/office/drawing/2014/main" val="1098952326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774538199"/>
                    </a:ext>
                  </a:extLst>
                </a:gridCol>
                <a:gridCol w="718218">
                  <a:extLst>
                    <a:ext uri="{9D8B030D-6E8A-4147-A177-3AD203B41FA5}">
                      <a16:colId xmlns:a16="http://schemas.microsoft.com/office/drawing/2014/main" val="2190783987"/>
                    </a:ext>
                  </a:extLst>
                </a:gridCol>
                <a:gridCol w="718218">
                  <a:extLst>
                    <a:ext uri="{9D8B030D-6E8A-4147-A177-3AD203B41FA5}">
                      <a16:colId xmlns:a16="http://schemas.microsoft.com/office/drawing/2014/main" val="1165340203"/>
                    </a:ext>
                  </a:extLst>
                </a:gridCol>
                <a:gridCol w="718218">
                  <a:extLst>
                    <a:ext uri="{9D8B030D-6E8A-4147-A177-3AD203B41FA5}">
                      <a16:colId xmlns:a16="http://schemas.microsoft.com/office/drawing/2014/main" val="1008992872"/>
                    </a:ext>
                  </a:extLst>
                </a:gridCol>
                <a:gridCol w="718218">
                  <a:extLst>
                    <a:ext uri="{9D8B030D-6E8A-4147-A177-3AD203B41FA5}">
                      <a16:colId xmlns:a16="http://schemas.microsoft.com/office/drawing/2014/main" val="2702527070"/>
                    </a:ext>
                  </a:extLst>
                </a:gridCol>
                <a:gridCol w="653900">
                  <a:extLst>
                    <a:ext uri="{9D8B030D-6E8A-4147-A177-3AD203B41FA5}">
                      <a16:colId xmlns:a16="http://schemas.microsoft.com/office/drawing/2014/main" val="2613790917"/>
                    </a:ext>
                  </a:extLst>
                </a:gridCol>
                <a:gridCol w="643180">
                  <a:extLst>
                    <a:ext uri="{9D8B030D-6E8A-4147-A177-3AD203B41FA5}">
                      <a16:colId xmlns:a16="http://schemas.microsoft.com/office/drawing/2014/main" val="2647549760"/>
                    </a:ext>
                  </a:extLst>
                </a:gridCol>
              </a:tblGrid>
              <a:tr h="1266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204835"/>
                  </a:ext>
                </a:extLst>
              </a:tr>
              <a:tr h="3879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05454"/>
                  </a:ext>
                </a:extLst>
              </a:tr>
              <a:tr h="1662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7.138.721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7.053.519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4298"/>
                  </a:ext>
                </a:extLst>
              </a:tr>
              <a:tr h="12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5.554.615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045704"/>
                  </a:ext>
                </a:extLst>
              </a:tr>
              <a:tr h="12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-23.604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0175"/>
                  </a:ext>
                </a:extLst>
              </a:tr>
              <a:tr h="12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47891"/>
                  </a:ext>
                </a:extLst>
              </a:tr>
              <a:tr h="12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56559"/>
                  </a:ext>
                </a:extLst>
              </a:tr>
              <a:tr h="12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66650"/>
                  </a:ext>
                </a:extLst>
              </a:tr>
              <a:tr h="12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35946"/>
                  </a:ext>
                </a:extLst>
              </a:tr>
              <a:tr h="12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142928"/>
                  </a:ext>
                </a:extLst>
              </a:tr>
              <a:tr h="12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22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1428" y="1180557"/>
            <a:ext cx="7956387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59444" y="1762663"/>
            <a:ext cx="7956388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E1FC22-F6B4-41B5-A945-1F675C507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76493"/>
              </p:ext>
            </p:extLst>
          </p:nvPr>
        </p:nvGraphicFramePr>
        <p:xfrm>
          <a:off x="559443" y="2063767"/>
          <a:ext cx="7956387" cy="3476351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3265948431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488464913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905838429"/>
                    </a:ext>
                  </a:extLst>
                </a:gridCol>
                <a:gridCol w="3007641">
                  <a:extLst>
                    <a:ext uri="{9D8B030D-6E8A-4147-A177-3AD203B41FA5}">
                      <a16:colId xmlns:a16="http://schemas.microsoft.com/office/drawing/2014/main" val="2208511181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745056164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397794997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644507295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873919961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2554819092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3586300139"/>
                    </a:ext>
                  </a:extLst>
                </a:gridCol>
              </a:tblGrid>
              <a:tr h="1269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027415"/>
                  </a:ext>
                </a:extLst>
              </a:tr>
              <a:tr h="3889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36032"/>
                  </a:ext>
                </a:extLst>
              </a:tr>
              <a:tr h="1666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16.902.061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-5.624.370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15.658.516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26352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9.403.111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9.127.851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64378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2.895.592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2.894.291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51944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969195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40474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-6.806.938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2.057.737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07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2.962.788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-5.716.938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2.057.737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662187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1.667.958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-3.516.553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694475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-2.061.385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34479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34313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01837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06733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713670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79651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838737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23354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138421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67565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300970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79701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97916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17017"/>
                  </a:ext>
                </a:extLst>
              </a:tr>
              <a:tr h="126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5915" y="1124744"/>
            <a:ext cx="7967010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50: SERVICIO NACIONAL DE TURISMO PARTIDA 07 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75915" y="1903202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AB9FA9-83F7-47AE-AFC1-E64F7C11F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74859"/>
              </p:ext>
            </p:extLst>
          </p:nvPr>
        </p:nvGraphicFramePr>
        <p:xfrm>
          <a:off x="575915" y="2268960"/>
          <a:ext cx="7955075" cy="1160040"/>
        </p:xfrm>
        <a:graphic>
          <a:graphicData uri="http://schemas.openxmlformats.org/drawingml/2006/table">
            <a:tbl>
              <a:tblPr/>
              <a:tblGrid>
                <a:gridCol w="266591">
                  <a:extLst>
                    <a:ext uri="{9D8B030D-6E8A-4147-A177-3AD203B41FA5}">
                      <a16:colId xmlns:a16="http://schemas.microsoft.com/office/drawing/2014/main" val="2797094557"/>
                    </a:ext>
                  </a:extLst>
                </a:gridCol>
                <a:gridCol w="266591">
                  <a:extLst>
                    <a:ext uri="{9D8B030D-6E8A-4147-A177-3AD203B41FA5}">
                      <a16:colId xmlns:a16="http://schemas.microsoft.com/office/drawing/2014/main" val="3929972164"/>
                    </a:ext>
                  </a:extLst>
                </a:gridCol>
                <a:gridCol w="266591">
                  <a:extLst>
                    <a:ext uri="{9D8B030D-6E8A-4147-A177-3AD203B41FA5}">
                      <a16:colId xmlns:a16="http://schemas.microsoft.com/office/drawing/2014/main" val="697694687"/>
                    </a:ext>
                  </a:extLst>
                </a:gridCol>
                <a:gridCol w="3007146">
                  <a:extLst>
                    <a:ext uri="{9D8B030D-6E8A-4147-A177-3AD203B41FA5}">
                      <a16:colId xmlns:a16="http://schemas.microsoft.com/office/drawing/2014/main" val="3349476172"/>
                    </a:ext>
                  </a:extLst>
                </a:gridCol>
                <a:gridCol w="714464">
                  <a:extLst>
                    <a:ext uri="{9D8B030D-6E8A-4147-A177-3AD203B41FA5}">
                      <a16:colId xmlns:a16="http://schemas.microsoft.com/office/drawing/2014/main" val="3370381337"/>
                    </a:ext>
                  </a:extLst>
                </a:gridCol>
                <a:gridCol w="714464">
                  <a:extLst>
                    <a:ext uri="{9D8B030D-6E8A-4147-A177-3AD203B41FA5}">
                      <a16:colId xmlns:a16="http://schemas.microsoft.com/office/drawing/2014/main" val="807434394"/>
                    </a:ext>
                  </a:extLst>
                </a:gridCol>
                <a:gridCol w="714464">
                  <a:extLst>
                    <a:ext uri="{9D8B030D-6E8A-4147-A177-3AD203B41FA5}">
                      <a16:colId xmlns:a16="http://schemas.microsoft.com/office/drawing/2014/main" val="3068828076"/>
                    </a:ext>
                  </a:extLst>
                </a:gridCol>
                <a:gridCol w="714464">
                  <a:extLst>
                    <a:ext uri="{9D8B030D-6E8A-4147-A177-3AD203B41FA5}">
                      <a16:colId xmlns:a16="http://schemas.microsoft.com/office/drawing/2014/main" val="4015297513"/>
                    </a:ext>
                  </a:extLst>
                </a:gridCol>
                <a:gridCol w="650482">
                  <a:extLst>
                    <a:ext uri="{9D8B030D-6E8A-4147-A177-3AD203B41FA5}">
                      <a16:colId xmlns:a16="http://schemas.microsoft.com/office/drawing/2014/main" val="3568988760"/>
                    </a:ext>
                  </a:extLst>
                </a:gridCol>
                <a:gridCol w="639818">
                  <a:extLst>
                    <a:ext uri="{9D8B030D-6E8A-4147-A177-3AD203B41FA5}">
                      <a16:colId xmlns:a16="http://schemas.microsoft.com/office/drawing/2014/main" val="3470087068"/>
                    </a:ext>
                  </a:extLst>
                </a:gridCol>
              </a:tblGrid>
              <a:tr h="1546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611276"/>
                  </a:ext>
                </a:extLst>
              </a:tr>
              <a:tr h="3789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40065"/>
                  </a:ext>
                </a:extLst>
              </a:tr>
              <a:tr h="1624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1.538.744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7927"/>
                  </a:ext>
                </a:extLst>
              </a:tr>
              <a:tr h="15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1.535.797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006535"/>
                  </a:ext>
                </a:extLst>
              </a:tr>
              <a:tr h="15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47276"/>
                  </a:ext>
                </a:extLst>
              </a:tr>
              <a:tr h="15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3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6401" y="1167314"/>
            <a:ext cx="8051197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5696" y="1770837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167A1E-2115-4272-8849-D4E23DDB1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25395"/>
              </p:ext>
            </p:extLst>
          </p:nvPr>
        </p:nvGraphicFramePr>
        <p:xfrm>
          <a:off x="545696" y="2082161"/>
          <a:ext cx="8053406" cy="1371073"/>
        </p:xfrm>
        <a:graphic>
          <a:graphicData uri="http://schemas.openxmlformats.org/drawingml/2006/table">
            <a:tbl>
              <a:tblPr/>
              <a:tblGrid>
                <a:gridCol w="269887">
                  <a:extLst>
                    <a:ext uri="{9D8B030D-6E8A-4147-A177-3AD203B41FA5}">
                      <a16:colId xmlns:a16="http://schemas.microsoft.com/office/drawing/2014/main" val="3676179519"/>
                    </a:ext>
                  </a:extLst>
                </a:gridCol>
                <a:gridCol w="269887">
                  <a:extLst>
                    <a:ext uri="{9D8B030D-6E8A-4147-A177-3AD203B41FA5}">
                      <a16:colId xmlns:a16="http://schemas.microsoft.com/office/drawing/2014/main" val="3837443641"/>
                    </a:ext>
                  </a:extLst>
                </a:gridCol>
                <a:gridCol w="269887">
                  <a:extLst>
                    <a:ext uri="{9D8B030D-6E8A-4147-A177-3AD203B41FA5}">
                      <a16:colId xmlns:a16="http://schemas.microsoft.com/office/drawing/2014/main" val="3539680506"/>
                    </a:ext>
                  </a:extLst>
                </a:gridCol>
                <a:gridCol w="3044316">
                  <a:extLst>
                    <a:ext uri="{9D8B030D-6E8A-4147-A177-3AD203B41FA5}">
                      <a16:colId xmlns:a16="http://schemas.microsoft.com/office/drawing/2014/main" val="3081940101"/>
                    </a:ext>
                  </a:extLst>
                </a:gridCol>
                <a:gridCol w="723295">
                  <a:extLst>
                    <a:ext uri="{9D8B030D-6E8A-4147-A177-3AD203B41FA5}">
                      <a16:colId xmlns:a16="http://schemas.microsoft.com/office/drawing/2014/main" val="3542668279"/>
                    </a:ext>
                  </a:extLst>
                </a:gridCol>
                <a:gridCol w="723295">
                  <a:extLst>
                    <a:ext uri="{9D8B030D-6E8A-4147-A177-3AD203B41FA5}">
                      <a16:colId xmlns:a16="http://schemas.microsoft.com/office/drawing/2014/main" val="1482451508"/>
                    </a:ext>
                  </a:extLst>
                </a:gridCol>
                <a:gridCol w="723295">
                  <a:extLst>
                    <a:ext uri="{9D8B030D-6E8A-4147-A177-3AD203B41FA5}">
                      <a16:colId xmlns:a16="http://schemas.microsoft.com/office/drawing/2014/main" val="3186852064"/>
                    </a:ext>
                  </a:extLst>
                </a:gridCol>
                <a:gridCol w="723295">
                  <a:extLst>
                    <a:ext uri="{9D8B030D-6E8A-4147-A177-3AD203B41FA5}">
                      <a16:colId xmlns:a16="http://schemas.microsoft.com/office/drawing/2014/main" val="854257823"/>
                    </a:ext>
                  </a:extLst>
                </a:gridCol>
                <a:gridCol w="658522">
                  <a:extLst>
                    <a:ext uri="{9D8B030D-6E8A-4147-A177-3AD203B41FA5}">
                      <a16:colId xmlns:a16="http://schemas.microsoft.com/office/drawing/2014/main" val="3278963007"/>
                    </a:ext>
                  </a:extLst>
                </a:gridCol>
                <a:gridCol w="647727">
                  <a:extLst>
                    <a:ext uri="{9D8B030D-6E8A-4147-A177-3AD203B41FA5}">
                      <a16:colId xmlns:a16="http://schemas.microsoft.com/office/drawing/2014/main" val="2956144948"/>
                    </a:ext>
                  </a:extLst>
                </a:gridCol>
              </a:tblGrid>
              <a:tr h="1205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631626"/>
                  </a:ext>
                </a:extLst>
              </a:tr>
              <a:tr h="3691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478539"/>
                  </a:ext>
                </a:extLst>
              </a:tr>
              <a:tr h="1582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5.054.016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4.922.157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4219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25381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3.927.275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17030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27851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11424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64863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50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01" y="1150196"/>
            <a:ext cx="7980518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46800" y="1733720"/>
            <a:ext cx="797721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5F446A-B509-4EFC-ABB9-1BA88734B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45127"/>
              </p:ext>
            </p:extLst>
          </p:nvPr>
        </p:nvGraphicFramePr>
        <p:xfrm>
          <a:off x="546800" y="2045044"/>
          <a:ext cx="7972094" cy="3426143"/>
        </p:xfrm>
        <a:graphic>
          <a:graphicData uri="http://schemas.openxmlformats.org/drawingml/2006/table">
            <a:tbl>
              <a:tblPr/>
              <a:tblGrid>
                <a:gridCol w="267162">
                  <a:extLst>
                    <a:ext uri="{9D8B030D-6E8A-4147-A177-3AD203B41FA5}">
                      <a16:colId xmlns:a16="http://schemas.microsoft.com/office/drawing/2014/main" val="4164987973"/>
                    </a:ext>
                  </a:extLst>
                </a:gridCol>
                <a:gridCol w="267162">
                  <a:extLst>
                    <a:ext uri="{9D8B030D-6E8A-4147-A177-3AD203B41FA5}">
                      <a16:colId xmlns:a16="http://schemas.microsoft.com/office/drawing/2014/main" val="1047764754"/>
                    </a:ext>
                  </a:extLst>
                </a:gridCol>
                <a:gridCol w="267162">
                  <a:extLst>
                    <a:ext uri="{9D8B030D-6E8A-4147-A177-3AD203B41FA5}">
                      <a16:colId xmlns:a16="http://schemas.microsoft.com/office/drawing/2014/main" val="2270990178"/>
                    </a:ext>
                  </a:extLst>
                </a:gridCol>
                <a:gridCol w="3013579">
                  <a:extLst>
                    <a:ext uri="{9D8B030D-6E8A-4147-A177-3AD203B41FA5}">
                      <a16:colId xmlns:a16="http://schemas.microsoft.com/office/drawing/2014/main" val="2854427733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2205479073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1181877830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2300551215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2635073817"/>
                    </a:ext>
                  </a:extLst>
                </a:gridCol>
                <a:gridCol w="651874">
                  <a:extLst>
                    <a:ext uri="{9D8B030D-6E8A-4147-A177-3AD203B41FA5}">
                      <a16:colId xmlns:a16="http://schemas.microsoft.com/office/drawing/2014/main" val="2356451535"/>
                    </a:ext>
                  </a:extLst>
                </a:gridCol>
                <a:gridCol w="641187">
                  <a:extLst>
                    <a:ext uri="{9D8B030D-6E8A-4147-A177-3AD203B41FA5}">
                      <a16:colId xmlns:a16="http://schemas.microsoft.com/office/drawing/2014/main" val="3244113383"/>
                    </a:ext>
                  </a:extLst>
                </a:gridCol>
              </a:tblGrid>
              <a:tr h="1251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94560"/>
                  </a:ext>
                </a:extLst>
              </a:tr>
              <a:tr h="3832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50233"/>
                  </a:ext>
                </a:extLst>
              </a:tr>
              <a:tr h="1642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100.900.693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96.522.052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537415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10.218.072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10.116.483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405427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91488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634782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50022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79.460.646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37.241.828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79.441.454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21896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79.460.646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37.241.828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79.441.454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73004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28.311.551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42.103.852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82243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17.238.598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62425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5.909.972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-353.262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5.901.631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626416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92009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4950500,0%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57237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3.547.065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3.547.065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3.547.065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40872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3.547.065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3.547.065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3.547.065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436547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605435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83855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558175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925410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242455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4.254.392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-40.062.333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88980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4.254.392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-40.062.333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72068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438572"/>
                  </a:ext>
                </a:extLst>
              </a:tr>
              <a:tr h="1251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92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202" y="1069610"/>
            <a:ext cx="7992890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50: SERVICIO DE COOPERACIÓN TÉCNICA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38201" y="1869282"/>
            <a:ext cx="7992889" cy="318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9F2CD9A-5646-4D61-B601-6F3A7F3FD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91951"/>
              </p:ext>
            </p:extLst>
          </p:nvPr>
        </p:nvGraphicFramePr>
        <p:xfrm>
          <a:off x="538199" y="2187532"/>
          <a:ext cx="7992891" cy="2036048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1993875041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418961996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673358060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319368247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44053609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02781389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79193257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480356181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2969564687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3791974714"/>
                    </a:ext>
                  </a:extLst>
                </a:gridCol>
              </a:tblGrid>
              <a:tr h="1603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65134"/>
                  </a:ext>
                </a:extLst>
              </a:tr>
              <a:tr h="3927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729034"/>
                  </a:ext>
                </a:extLst>
              </a:tr>
              <a:tr h="1683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40.062.333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40.062.333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40.052.427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18502"/>
                  </a:ext>
                </a:extLst>
              </a:tr>
              <a:tr h="1603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40349"/>
                  </a:ext>
                </a:extLst>
              </a:tr>
              <a:tr h="128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36672"/>
                  </a:ext>
                </a:extLst>
              </a:tr>
              <a:tr h="128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39.700.801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39.700.801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39.690.895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17747"/>
                  </a:ext>
                </a:extLst>
              </a:tr>
              <a:tr h="128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39.700.801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39.700.801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39.690.895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04532"/>
                  </a:ext>
                </a:extLst>
              </a:tr>
              <a:tr h="128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14.021.183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14.021.183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14.021.183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7508"/>
                  </a:ext>
                </a:extLst>
              </a:tr>
              <a:tr h="128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85286"/>
                  </a:ext>
                </a:extLst>
              </a:tr>
              <a:tr h="128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4.595.451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5501"/>
                  </a:ext>
                </a:extLst>
              </a:tr>
              <a:tr h="128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21.079.618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21.079.618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21.074.261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87159"/>
                  </a:ext>
                </a:extLst>
              </a:tr>
              <a:tr h="128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14820"/>
                  </a:ext>
                </a:extLst>
              </a:tr>
              <a:tr h="128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2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9598" y="1154909"/>
            <a:ext cx="7946627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620510" y="1731045"/>
            <a:ext cx="7924802" cy="316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0EE489-B871-449B-822C-4C58F9EE2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94136"/>
              </p:ext>
            </p:extLst>
          </p:nvPr>
        </p:nvGraphicFramePr>
        <p:xfrm>
          <a:off x="595915" y="2047864"/>
          <a:ext cx="7960310" cy="2449365"/>
        </p:xfrm>
        <a:graphic>
          <a:graphicData uri="http://schemas.openxmlformats.org/drawingml/2006/table">
            <a:tbl>
              <a:tblPr/>
              <a:tblGrid>
                <a:gridCol w="266767">
                  <a:extLst>
                    <a:ext uri="{9D8B030D-6E8A-4147-A177-3AD203B41FA5}">
                      <a16:colId xmlns:a16="http://schemas.microsoft.com/office/drawing/2014/main" val="1487627138"/>
                    </a:ext>
                  </a:extLst>
                </a:gridCol>
                <a:gridCol w="266767">
                  <a:extLst>
                    <a:ext uri="{9D8B030D-6E8A-4147-A177-3AD203B41FA5}">
                      <a16:colId xmlns:a16="http://schemas.microsoft.com/office/drawing/2014/main" val="517942306"/>
                    </a:ext>
                  </a:extLst>
                </a:gridCol>
                <a:gridCol w="266767">
                  <a:extLst>
                    <a:ext uri="{9D8B030D-6E8A-4147-A177-3AD203B41FA5}">
                      <a16:colId xmlns:a16="http://schemas.microsoft.com/office/drawing/2014/main" val="1477874229"/>
                    </a:ext>
                  </a:extLst>
                </a:gridCol>
                <a:gridCol w="3009124">
                  <a:extLst>
                    <a:ext uri="{9D8B030D-6E8A-4147-A177-3AD203B41FA5}">
                      <a16:colId xmlns:a16="http://schemas.microsoft.com/office/drawing/2014/main" val="3860838497"/>
                    </a:ext>
                  </a:extLst>
                </a:gridCol>
                <a:gridCol w="714934">
                  <a:extLst>
                    <a:ext uri="{9D8B030D-6E8A-4147-A177-3AD203B41FA5}">
                      <a16:colId xmlns:a16="http://schemas.microsoft.com/office/drawing/2014/main" val="1119553577"/>
                    </a:ext>
                  </a:extLst>
                </a:gridCol>
                <a:gridCol w="714934">
                  <a:extLst>
                    <a:ext uri="{9D8B030D-6E8A-4147-A177-3AD203B41FA5}">
                      <a16:colId xmlns:a16="http://schemas.microsoft.com/office/drawing/2014/main" val="2702219038"/>
                    </a:ext>
                  </a:extLst>
                </a:gridCol>
                <a:gridCol w="714934">
                  <a:extLst>
                    <a:ext uri="{9D8B030D-6E8A-4147-A177-3AD203B41FA5}">
                      <a16:colId xmlns:a16="http://schemas.microsoft.com/office/drawing/2014/main" val="2322689852"/>
                    </a:ext>
                  </a:extLst>
                </a:gridCol>
                <a:gridCol w="714934">
                  <a:extLst>
                    <a:ext uri="{9D8B030D-6E8A-4147-A177-3AD203B41FA5}">
                      <a16:colId xmlns:a16="http://schemas.microsoft.com/office/drawing/2014/main" val="1557830704"/>
                    </a:ext>
                  </a:extLst>
                </a:gridCol>
                <a:gridCol w="650910">
                  <a:extLst>
                    <a:ext uri="{9D8B030D-6E8A-4147-A177-3AD203B41FA5}">
                      <a16:colId xmlns:a16="http://schemas.microsoft.com/office/drawing/2014/main" val="355254242"/>
                    </a:ext>
                  </a:extLst>
                </a:gridCol>
                <a:gridCol w="640239">
                  <a:extLst>
                    <a:ext uri="{9D8B030D-6E8A-4147-A177-3AD203B41FA5}">
                      <a16:colId xmlns:a16="http://schemas.microsoft.com/office/drawing/2014/main" val="3344937628"/>
                    </a:ext>
                  </a:extLst>
                </a:gridCol>
              </a:tblGrid>
              <a:tr h="1264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237651"/>
                  </a:ext>
                </a:extLst>
              </a:tr>
              <a:tr h="3871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44815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30.694.617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30.545.922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43237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238053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9582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419360,0%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695290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419360,0%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39084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27.631.654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-601.585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27.534.263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29945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27.631.654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-601.585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27.534.263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02182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10.973.660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-425.936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10.971.757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18767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5.090.857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5.007.292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64174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24936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5.208.613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5.196.767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494050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53151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72259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884127"/>
                  </a:ext>
                </a:extLst>
              </a:tr>
              <a:tr h="1264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59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4046" y="1143329"/>
            <a:ext cx="7987364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1852" y="1759772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A255EE9-615D-433D-8491-BB837F6C3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816073"/>
              </p:ext>
            </p:extLst>
          </p:nvPr>
        </p:nvGraphicFramePr>
        <p:xfrm>
          <a:off x="538798" y="2050473"/>
          <a:ext cx="7995600" cy="2329253"/>
        </p:xfrm>
        <a:graphic>
          <a:graphicData uri="http://schemas.openxmlformats.org/drawingml/2006/table">
            <a:tbl>
              <a:tblPr/>
              <a:tblGrid>
                <a:gridCol w="267950">
                  <a:extLst>
                    <a:ext uri="{9D8B030D-6E8A-4147-A177-3AD203B41FA5}">
                      <a16:colId xmlns:a16="http://schemas.microsoft.com/office/drawing/2014/main" val="2257178605"/>
                    </a:ext>
                  </a:extLst>
                </a:gridCol>
                <a:gridCol w="267950">
                  <a:extLst>
                    <a:ext uri="{9D8B030D-6E8A-4147-A177-3AD203B41FA5}">
                      <a16:colId xmlns:a16="http://schemas.microsoft.com/office/drawing/2014/main" val="4128277340"/>
                    </a:ext>
                  </a:extLst>
                </a:gridCol>
                <a:gridCol w="267950">
                  <a:extLst>
                    <a:ext uri="{9D8B030D-6E8A-4147-A177-3AD203B41FA5}">
                      <a16:colId xmlns:a16="http://schemas.microsoft.com/office/drawing/2014/main" val="2221539374"/>
                    </a:ext>
                  </a:extLst>
                </a:gridCol>
                <a:gridCol w="3022465">
                  <a:extLst>
                    <a:ext uri="{9D8B030D-6E8A-4147-A177-3AD203B41FA5}">
                      <a16:colId xmlns:a16="http://schemas.microsoft.com/office/drawing/2014/main" val="4083044212"/>
                    </a:ext>
                  </a:extLst>
                </a:gridCol>
                <a:gridCol w="718103">
                  <a:extLst>
                    <a:ext uri="{9D8B030D-6E8A-4147-A177-3AD203B41FA5}">
                      <a16:colId xmlns:a16="http://schemas.microsoft.com/office/drawing/2014/main" val="1925797359"/>
                    </a:ext>
                  </a:extLst>
                </a:gridCol>
                <a:gridCol w="718103">
                  <a:extLst>
                    <a:ext uri="{9D8B030D-6E8A-4147-A177-3AD203B41FA5}">
                      <a16:colId xmlns:a16="http://schemas.microsoft.com/office/drawing/2014/main" val="2754739595"/>
                    </a:ext>
                  </a:extLst>
                </a:gridCol>
                <a:gridCol w="718103">
                  <a:extLst>
                    <a:ext uri="{9D8B030D-6E8A-4147-A177-3AD203B41FA5}">
                      <a16:colId xmlns:a16="http://schemas.microsoft.com/office/drawing/2014/main" val="2833429470"/>
                    </a:ext>
                  </a:extLst>
                </a:gridCol>
                <a:gridCol w="718103">
                  <a:extLst>
                    <a:ext uri="{9D8B030D-6E8A-4147-A177-3AD203B41FA5}">
                      <a16:colId xmlns:a16="http://schemas.microsoft.com/office/drawing/2014/main" val="1527578368"/>
                    </a:ext>
                  </a:extLst>
                </a:gridCol>
                <a:gridCol w="653796">
                  <a:extLst>
                    <a:ext uri="{9D8B030D-6E8A-4147-A177-3AD203B41FA5}">
                      <a16:colId xmlns:a16="http://schemas.microsoft.com/office/drawing/2014/main" val="2276829923"/>
                    </a:ext>
                  </a:extLst>
                </a:gridCol>
                <a:gridCol w="643077">
                  <a:extLst>
                    <a:ext uri="{9D8B030D-6E8A-4147-A177-3AD203B41FA5}">
                      <a16:colId xmlns:a16="http://schemas.microsoft.com/office/drawing/2014/main" val="1274863950"/>
                    </a:ext>
                  </a:extLst>
                </a:gridCol>
              </a:tblGrid>
              <a:tr h="1267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042032"/>
                  </a:ext>
                </a:extLst>
              </a:tr>
              <a:tr h="3882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74128"/>
                  </a:ext>
                </a:extLst>
              </a:tr>
              <a:tr h="1663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4.602.228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4.421.451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562343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2.698.636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006318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1.172.978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1.081.314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34254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830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06073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644191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481538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654759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3254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623901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61663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389052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84802"/>
                  </a:ext>
                </a:extLst>
              </a:tr>
              <a:tr h="126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4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8" y="1155522"/>
            <a:ext cx="7987364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3812" y="1758305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881C25-99B7-4601-B392-92FE73619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8364"/>
              </p:ext>
            </p:extLst>
          </p:nvPr>
        </p:nvGraphicFramePr>
        <p:xfrm>
          <a:off x="543812" y="2083848"/>
          <a:ext cx="7990869" cy="2268426"/>
        </p:xfrm>
        <a:graphic>
          <a:graphicData uri="http://schemas.openxmlformats.org/drawingml/2006/table">
            <a:tbl>
              <a:tblPr/>
              <a:tblGrid>
                <a:gridCol w="267432">
                  <a:extLst>
                    <a:ext uri="{9D8B030D-6E8A-4147-A177-3AD203B41FA5}">
                      <a16:colId xmlns:a16="http://schemas.microsoft.com/office/drawing/2014/main" val="32943728"/>
                    </a:ext>
                  </a:extLst>
                </a:gridCol>
                <a:gridCol w="267432">
                  <a:extLst>
                    <a:ext uri="{9D8B030D-6E8A-4147-A177-3AD203B41FA5}">
                      <a16:colId xmlns:a16="http://schemas.microsoft.com/office/drawing/2014/main" val="4115061651"/>
                    </a:ext>
                  </a:extLst>
                </a:gridCol>
                <a:gridCol w="267432">
                  <a:extLst>
                    <a:ext uri="{9D8B030D-6E8A-4147-A177-3AD203B41FA5}">
                      <a16:colId xmlns:a16="http://schemas.microsoft.com/office/drawing/2014/main" val="1425208879"/>
                    </a:ext>
                  </a:extLst>
                </a:gridCol>
                <a:gridCol w="3027330">
                  <a:extLst>
                    <a:ext uri="{9D8B030D-6E8A-4147-A177-3AD203B41FA5}">
                      <a16:colId xmlns:a16="http://schemas.microsoft.com/office/drawing/2014/main" val="826015617"/>
                    </a:ext>
                  </a:extLst>
                </a:gridCol>
                <a:gridCol w="716718">
                  <a:extLst>
                    <a:ext uri="{9D8B030D-6E8A-4147-A177-3AD203B41FA5}">
                      <a16:colId xmlns:a16="http://schemas.microsoft.com/office/drawing/2014/main" val="196874454"/>
                    </a:ext>
                  </a:extLst>
                </a:gridCol>
                <a:gridCol w="716718">
                  <a:extLst>
                    <a:ext uri="{9D8B030D-6E8A-4147-A177-3AD203B41FA5}">
                      <a16:colId xmlns:a16="http://schemas.microsoft.com/office/drawing/2014/main" val="3995829465"/>
                    </a:ext>
                  </a:extLst>
                </a:gridCol>
                <a:gridCol w="716718">
                  <a:extLst>
                    <a:ext uri="{9D8B030D-6E8A-4147-A177-3AD203B41FA5}">
                      <a16:colId xmlns:a16="http://schemas.microsoft.com/office/drawing/2014/main" val="2379162354"/>
                    </a:ext>
                  </a:extLst>
                </a:gridCol>
                <a:gridCol w="716718">
                  <a:extLst>
                    <a:ext uri="{9D8B030D-6E8A-4147-A177-3AD203B41FA5}">
                      <a16:colId xmlns:a16="http://schemas.microsoft.com/office/drawing/2014/main" val="650202592"/>
                    </a:ext>
                  </a:extLst>
                </a:gridCol>
                <a:gridCol w="652534">
                  <a:extLst>
                    <a:ext uri="{9D8B030D-6E8A-4147-A177-3AD203B41FA5}">
                      <a16:colId xmlns:a16="http://schemas.microsoft.com/office/drawing/2014/main" val="3872521554"/>
                    </a:ext>
                  </a:extLst>
                </a:gridCol>
                <a:gridCol w="641837">
                  <a:extLst>
                    <a:ext uri="{9D8B030D-6E8A-4147-A177-3AD203B41FA5}">
                      <a16:colId xmlns:a16="http://schemas.microsoft.com/office/drawing/2014/main" val="2619619812"/>
                    </a:ext>
                  </a:extLst>
                </a:gridCol>
              </a:tblGrid>
              <a:tr h="130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641837"/>
                  </a:ext>
                </a:extLst>
              </a:tr>
              <a:tr h="3998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93109"/>
                  </a:ext>
                </a:extLst>
              </a:tr>
              <a:tr h="1713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7.151.069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558.702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7.101.886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49508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5.888.547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57.980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5.880.545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17328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881.728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858.366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658221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7191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7293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100.201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100.201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92.353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6229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100.201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100.201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92.353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42657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64.944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89951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930019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6689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47.050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47696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38797"/>
                  </a:ext>
                </a:extLst>
              </a:tr>
              <a:tr h="130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74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7" y="1154546"/>
            <a:ext cx="8005555" cy="5305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38532" y="1731213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26BEB0-C760-4B9A-BCFD-0C57B3162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91826"/>
              </p:ext>
            </p:extLst>
          </p:nvPr>
        </p:nvGraphicFramePr>
        <p:xfrm>
          <a:off x="538532" y="2037135"/>
          <a:ext cx="8014339" cy="2783729"/>
        </p:xfrm>
        <a:graphic>
          <a:graphicData uri="http://schemas.openxmlformats.org/drawingml/2006/table">
            <a:tbl>
              <a:tblPr/>
              <a:tblGrid>
                <a:gridCol w="268577">
                  <a:extLst>
                    <a:ext uri="{9D8B030D-6E8A-4147-A177-3AD203B41FA5}">
                      <a16:colId xmlns:a16="http://schemas.microsoft.com/office/drawing/2014/main" val="3747983236"/>
                    </a:ext>
                  </a:extLst>
                </a:gridCol>
                <a:gridCol w="268577">
                  <a:extLst>
                    <a:ext uri="{9D8B030D-6E8A-4147-A177-3AD203B41FA5}">
                      <a16:colId xmlns:a16="http://schemas.microsoft.com/office/drawing/2014/main" val="745182967"/>
                    </a:ext>
                  </a:extLst>
                </a:gridCol>
                <a:gridCol w="268577">
                  <a:extLst>
                    <a:ext uri="{9D8B030D-6E8A-4147-A177-3AD203B41FA5}">
                      <a16:colId xmlns:a16="http://schemas.microsoft.com/office/drawing/2014/main" val="3400137978"/>
                    </a:ext>
                  </a:extLst>
                </a:gridCol>
                <a:gridCol w="3029548">
                  <a:extLst>
                    <a:ext uri="{9D8B030D-6E8A-4147-A177-3AD203B41FA5}">
                      <a16:colId xmlns:a16="http://schemas.microsoft.com/office/drawing/2014/main" val="2222890655"/>
                    </a:ext>
                  </a:extLst>
                </a:gridCol>
                <a:gridCol w="719787">
                  <a:extLst>
                    <a:ext uri="{9D8B030D-6E8A-4147-A177-3AD203B41FA5}">
                      <a16:colId xmlns:a16="http://schemas.microsoft.com/office/drawing/2014/main" val="1766323947"/>
                    </a:ext>
                  </a:extLst>
                </a:gridCol>
                <a:gridCol w="719787">
                  <a:extLst>
                    <a:ext uri="{9D8B030D-6E8A-4147-A177-3AD203B41FA5}">
                      <a16:colId xmlns:a16="http://schemas.microsoft.com/office/drawing/2014/main" val="2287211561"/>
                    </a:ext>
                  </a:extLst>
                </a:gridCol>
                <a:gridCol w="719787">
                  <a:extLst>
                    <a:ext uri="{9D8B030D-6E8A-4147-A177-3AD203B41FA5}">
                      <a16:colId xmlns:a16="http://schemas.microsoft.com/office/drawing/2014/main" val="4260522094"/>
                    </a:ext>
                  </a:extLst>
                </a:gridCol>
                <a:gridCol w="719787">
                  <a:extLst>
                    <a:ext uri="{9D8B030D-6E8A-4147-A177-3AD203B41FA5}">
                      <a16:colId xmlns:a16="http://schemas.microsoft.com/office/drawing/2014/main" val="2942828338"/>
                    </a:ext>
                  </a:extLst>
                </a:gridCol>
                <a:gridCol w="655328">
                  <a:extLst>
                    <a:ext uri="{9D8B030D-6E8A-4147-A177-3AD203B41FA5}">
                      <a16:colId xmlns:a16="http://schemas.microsoft.com/office/drawing/2014/main" val="2820471424"/>
                    </a:ext>
                  </a:extLst>
                </a:gridCol>
                <a:gridCol w="644584">
                  <a:extLst>
                    <a:ext uri="{9D8B030D-6E8A-4147-A177-3AD203B41FA5}">
                      <a16:colId xmlns:a16="http://schemas.microsoft.com/office/drawing/2014/main" val="3426932942"/>
                    </a:ext>
                  </a:extLst>
                </a:gridCol>
              </a:tblGrid>
              <a:tr h="1302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795333"/>
                  </a:ext>
                </a:extLst>
              </a:tr>
              <a:tr h="3988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56940"/>
                  </a:ext>
                </a:extLst>
              </a:tr>
              <a:tr h="1709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2.698.360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84706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1.229.659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499334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50029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046251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37421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40594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51627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777739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503144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19558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55841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08322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25858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4457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782618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10373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59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32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48368" y="1247697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924396"/>
              </p:ext>
            </p:extLst>
          </p:nvPr>
        </p:nvGraphicFramePr>
        <p:xfrm>
          <a:off x="548367" y="2348880"/>
          <a:ext cx="7992889" cy="375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7" y="1155034"/>
            <a:ext cx="800555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39808" y="1770348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ADE9BF-3915-4989-AE91-01C05D72E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82714"/>
              </p:ext>
            </p:extLst>
          </p:nvPr>
        </p:nvGraphicFramePr>
        <p:xfrm>
          <a:off x="539808" y="2100635"/>
          <a:ext cx="8013065" cy="3068446"/>
        </p:xfrm>
        <a:graphic>
          <a:graphicData uri="http://schemas.openxmlformats.org/drawingml/2006/table">
            <a:tbl>
              <a:tblPr/>
              <a:tblGrid>
                <a:gridCol w="268535">
                  <a:extLst>
                    <a:ext uri="{9D8B030D-6E8A-4147-A177-3AD203B41FA5}">
                      <a16:colId xmlns:a16="http://schemas.microsoft.com/office/drawing/2014/main" val="3104345282"/>
                    </a:ext>
                  </a:extLst>
                </a:gridCol>
                <a:gridCol w="268535">
                  <a:extLst>
                    <a:ext uri="{9D8B030D-6E8A-4147-A177-3AD203B41FA5}">
                      <a16:colId xmlns:a16="http://schemas.microsoft.com/office/drawing/2014/main" val="1727910257"/>
                    </a:ext>
                  </a:extLst>
                </a:gridCol>
                <a:gridCol w="268535">
                  <a:extLst>
                    <a:ext uri="{9D8B030D-6E8A-4147-A177-3AD203B41FA5}">
                      <a16:colId xmlns:a16="http://schemas.microsoft.com/office/drawing/2014/main" val="3865065963"/>
                    </a:ext>
                  </a:extLst>
                </a:gridCol>
                <a:gridCol w="3029066">
                  <a:extLst>
                    <a:ext uri="{9D8B030D-6E8A-4147-A177-3AD203B41FA5}">
                      <a16:colId xmlns:a16="http://schemas.microsoft.com/office/drawing/2014/main" val="180953164"/>
                    </a:ext>
                  </a:extLst>
                </a:gridCol>
                <a:gridCol w="719672">
                  <a:extLst>
                    <a:ext uri="{9D8B030D-6E8A-4147-A177-3AD203B41FA5}">
                      <a16:colId xmlns:a16="http://schemas.microsoft.com/office/drawing/2014/main" val="2800397320"/>
                    </a:ext>
                  </a:extLst>
                </a:gridCol>
                <a:gridCol w="719672">
                  <a:extLst>
                    <a:ext uri="{9D8B030D-6E8A-4147-A177-3AD203B41FA5}">
                      <a16:colId xmlns:a16="http://schemas.microsoft.com/office/drawing/2014/main" val="4160398932"/>
                    </a:ext>
                  </a:extLst>
                </a:gridCol>
                <a:gridCol w="719672">
                  <a:extLst>
                    <a:ext uri="{9D8B030D-6E8A-4147-A177-3AD203B41FA5}">
                      <a16:colId xmlns:a16="http://schemas.microsoft.com/office/drawing/2014/main" val="4223496592"/>
                    </a:ext>
                  </a:extLst>
                </a:gridCol>
                <a:gridCol w="719672">
                  <a:extLst>
                    <a:ext uri="{9D8B030D-6E8A-4147-A177-3AD203B41FA5}">
                      <a16:colId xmlns:a16="http://schemas.microsoft.com/office/drawing/2014/main" val="3954173533"/>
                    </a:ext>
                  </a:extLst>
                </a:gridCol>
                <a:gridCol w="655224">
                  <a:extLst>
                    <a:ext uri="{9D8B030D-6E8A-4147-A177-3AD203B41FA5}">
                      <a16:colId xmlns:a16="http://schemas.microsoft.com/office/drawing/2014/main" val="3270849197"/>
                    </a:ext>
                  </a:extLst>
                </a:gridCol>
                <a:gridCol w="644482">
                  <a:extLst>
                    <a:ext uri="{9D8B030D-6E8A-4147-A177-3AD203B41FA5}">
                      <a16:colId xmlns:a16="http://schemas.microsoft.com/office/drawing/2014/main" val="2525658655"/>
                    </a:ext>
                  </a:extLst>
                </a:gridCol>
              </a:tblGrid>
              <a:tr h="1255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00558"/>
                  </a:ext>
                </a:extLst>
              </a:tr>
              <a:tr h="3845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71857"/>
                  </a:ext>
                </a:extLst>
              </a:tr>
              <a:tr h="1648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7.781.923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51814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4.842.036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4.780.605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09216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63093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000741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16681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2.007.905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76503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1.865.996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74694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88488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00619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114950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7013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49056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37481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551062,5%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33970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403110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69030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00487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266944"/>
                  </a:ext>
                </a:extLst>
              </a:tr>
              <a:tr h="13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134015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517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838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9713" y="1171851"/>
            <a:ext cx="8005555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58374" y="1974597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87FBDE-AA9D-494E-B333-490D3F08B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84628"/>
              </p:ext>
            </p:extLst>
          </p:nvPr>
        </p:nvGraphicFramePr>
        <p:xfrm>
          <a:off x="549713" y="2276872"/>
          <a:ext cx="8005557" cy="2795896"/>
        </p:xfrm>
        <a:graphic>
          <a:graphicData uri="http://schemas.openxmlformats.org/drawingml/2006/table">
            <a:tbl>
              <a:tblPr/>
              <a:tblGrid>
                <a:gridCol w="268283">
                  <a:extLst>
                    <a:ext uri="{9D8B030D-6E8A-4147-A177-3AD203B41FA5}">
                      <a16:colId xmlns:a16="http://schemas.microsoft.com/office/drawing/2014/main" val="3518766554"/>
                    </a:ext>
                  </a:extLst>
                </a:gridCol>
                <a:gridCol w="268283">
                  <a:extLst>
                    <a:ext uri="{9D8B030D-6E8A-4147-A177-3AD203B41FA5}">
                      <a16:colId xmlns:a16="http://schemas.microsoft.com/office/drawing/2014/main" val="3644115729"/>
                    </a:ext>
                  </a:extLst>
                </a:gridCol>
                <a:gridCol w="268283">
                  <a:extLst>
                    <a:ext uri="{9D8B030D-6E8A-4147-A177-3AD203B41FA5}">
                      <a16:colId xmlns:a16="http://schemas.microsoft.com/office/drawing/2014/main" val="1018186658"/>
                    </a:ext>
                  </a:extLst>
                </a:gridCol>
                <a:gridCol w="3026228">
                  <a:extLst>
                    <a:ext uri="{9D8B030D-6E8A-4147-A177-3AD203B41FA5}">
                      <a16:colId xmlns:a16="http://schemas.microsoft.com/office/drawing/2014/main" val="2393787524"/>
                    </a:ext>
                  </a:extLst>
                </a:gridCol>
                <a:gridCol w="718998">
                  <a:extLst>
                    <a:ext uri="{9D8B030D-6E8A-4147-A177-3AD203B41FA5}">
                      <a16:colId xmlns:a16="http://schemas.microsoft.com/office/drawing/2014/main" val="3635424255"/>
                    </a:ext>
                  </a:extLst>
                </a:gridCol>
                <a:gridCol w="718998">
                  <a:extLst>
                    <a:ext uri="{9D8B030D-6E8A-4147-A177-3AD203B41FA5}">
                      <a16:colId xmlns:a16="http://schemas.microsoft.com/office/drawing/2014/main" val="1439231581"/>
                    </a:ext>
                  </a:extLst>
                </a:gridCol>
                <a:gridCol w="718998">
                  <a:extLst>
                    <a:ext uri="{9D8B030D-6E8A-4147-A177-3AD203B41FA5}">
                      <a16:colId xmlns:a16="http://schemas.microsoft.com/office/drawing/2014/main" val="4261354678"/>
                    </a:ext>
                  </a:extLst>
                </a:gridCol>
                <a:gridCol w="718998">
                  <a:extLst>
                    <a:ext uri="{9D8B030D-6E8A-4147-A177-3AD203B41FA5}">
                      <a16:colId xmlns:a16="http://schemas.microsoft.com/office/drawing/2014/main" val="819124630"/>
                    </a:ext>
                  </a:extLst>
                </a:gridCol>
                <a:gridCol w="654610">
                  <a:extLst>
                    <a:ext uri="{9D8B030D-6E8A-4147-A177-3AD203B41FA5}">
                      <a16:colId xmlns:a16="http://schemas.microsoft.com/office/drawing/2014/main" val="4258760735"/>
                    </a:ext>
                  </a:extLst>
                </a:gridCol>
                <a:gridCol w="643878">
                  <a:extLst>
                    <a:ext uri="{9D8B030D-6E8A-4147-A177-3AD203B41FA5}">
                      <a16:colId xmlns:a16="http://schemas.microsoft.com/office/drawing/2014/main" val="1261167642"/>
                    </a:ext>
                  </a:extLst>
                </a:gridCol>
              </a:tblGrid>
              <a:tr h="127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9686"/>
                  </a:ext>
                </a:extLst>
              </a:tr>
              <a:tr h="3915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30529"/>
                  </a:ext>
                </a:extLst>
              </a:tr>
              <a:tr h="1678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20.391.691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4.737.461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19.844.275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19989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39925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19419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5900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99301"/>
                  </a:ext>
                </a:extLst>
              </a:tr>
              <a:tr h="18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8.662.298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8.412.872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09261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02345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5.561.940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5.561.940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5.561.939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986393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5.561.940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5.561.940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5.561.939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66765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196537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1875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278661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-2.575.519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46786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-2.575.519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58260"/>
                  </a:ext>
                </a:extLst>
              </a:tr>
              <a:tr h="1382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-2.575.519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66868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737778"/>
                  </a:ext>
                </a:extLst>
              </a:tr>
              <a:tr h="127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257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5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94590" y="1121335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253281"/>
              </p:ext>
            </p:extLst>
          </p:nvPr>
        </p:nvGraphicFramePr>
        <p:xfrm>
          <a:off x="494590" y="2276872"/>
          <a:ext cx="792088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1197790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2875" y="1845469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21B60E-58BB-45A9-A3C4-8DE207CF2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45476"/>
              </p:ext>
            </p:extLst>
          </p:nvPr>
        </p:nvGraphicFramePr>
        <p:xfrm>
          <a:off x="572876" y="2219047"/>
          <a:ext cx="8017814" cy="2419906"/>
        </p:xfrm>
        <a:graphic>
          <a:graphicData uri="http://schemas.openxmlformats.org/drawingml/2006/table">
            <a:tbl>
              <a:tblPr/>
              <a:tblGrid>
                <a:gridCol w="287583">
                  <a:extLst>
                    <a:ext uri="{9D8B030D-6E8A-4147-A177-3AD203B41FA5}">
                      <a16:colId xmlns:a16="http://schemas.microsoft.com/office/drawing/2014/main" val="2180582571"/>
                    </a:ext>
                  </a:extLst>
                </a:gridCol>
                <a:gridCol w="3243937">
                  <a:extLst>
                    <a:ext uri="{9D8B030D-6E8A-4147-A177-3AD203B41FA5}">
                      <a16:colId xmlns:a16="http://schemas.microsoft.com/office/drawing/2014/main" val="3953845869"/>
                    </a:ext>
                  </a:extLst>
                </a:gridCol>
                <a:gridCol w="770722">
                  <a:extLst>
                    <a:ext uri="{9D8B030D-6E8A-4147-A177-3AD203B41FA5}">
                      <a16:colId xmlns:a16="http://schemas.microsoft.com/office/drawing/2014/main" val="1459749720"/>
                    </a:ext>
                  </a:extLst>
                </a:gridCol>
                <a:gridCol w="770722">
                  <a:extLst>
                    <a:ext uri="{9D8B030D-6E8A-4147-A177-3AD203B41FA5}">
                      <a16:colId xmlns:a16="http://schemas.microsoft.com/office/drawing/2014/main" val="917945832"/>
                    </a:ext>
                  </a:extLst>
                </a:gridCol>
                <a:gridCol w="770722">
                  <a:extLst>
                    <a:ext uri="{9D8B030D-6E8A-4147-A177-3AD203B41FA5}">
                      <a16:colId xmlns:a16="http://schemas.microsoft.com/office/drawing/2014/main" val="2907457754"/>
                    </a:ext>
                  </a:extLst>
                </a:gridCol>
                <a:gridCol w="770722">
                  <a:extLst>
                    <a:ext uri="{9D8B030D-6E8A-4147-A177-3AD203B41FA5}">
                      <a16:colId xmlns:a16="http://schemas.microsoft.com/office/drawing/2014/main" val="2714880511"/>
                    </a:ext>
                  </a:extLst>
                </a:gridCol>
                <a:gridCol w="701703">
                  <a:extLst>
                    <a:ext uri="{9D8B030D-6E8A-4147-A177-3AD203B41FA5}">
                      <a16:colId xmlns:a16="http://schemas.microsoft.com/office/drawing/2014/main" val="2644014475"/>
                    </a:ext>
                  </a:extLst>
                </a:gridCol>
                <a:gridCol w="701703">
                  <a:extLst>
                    <a:ext uri="{9D8B030D-6E8A-4147-A177-3AD203B41FA5}">
                      <a16:colId xmlns:a16="http://schemas.microsoft.com/office/drawing/2014/main" val="3851232047"/>
                    </a:ext>
                  </a:extLst>
                </a:gridCol>
              </a:tblGrid>
              <a:tr h="1335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122059"/>
                  </a:ext>
                </a:extLst>
              </a:tr>
              <a:tr h="4088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88526"/>
                  </a:ext>
                </a:extLst>
              </a:tr>
              <a:tr h="1418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1.291.051.440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261.202.045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1.235.053.119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943712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169.856.720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8.361.381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166.874.932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18007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45.309.279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3.983.964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44.312.731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130360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3.019.919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2.597.380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3.019.335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3582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354.090.641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57.137.565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348.472.197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97646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458.755.196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431.612.098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456.723.735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62629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543.345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519.566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1731886,7%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587821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6.654.287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-1.819.183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3.349.483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076704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174.870.620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-197.447.920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139.033.733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379336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2.206.096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1.157.639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905.514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71221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58.568.193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-49.879.045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55.822.696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826657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3.409.192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-2.575.519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3.282.574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65656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13.008.424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6.770.842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12.736.623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173532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759.528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759.528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3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7" y="11820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73134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14C38E-41A2-4C3A-BB79-1D2DB0B2B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00826"/>
              </p:ext>
            </p:extLst>
          </p:nvPr>
        </p:nvGraphicFramePr>
        <p:xfrm>
          <a:off x="576387" y="2044739"/>
          <a:ext cx="8004109" cy="4351330"/>
        </p:xfrm>
        <a:graphic>
          <a:graphicData uri="http://schemas.openxmlformats.org/drawingml/2006/table">
            <a:tbl>
              <a:tblPr/>
              <a:tblGrid>
                <a:gridCol w="264948">
                  <a:extLst>
                    <a:ext uri="{9D8B030D-6E8A-4147-A177-3AD203B41FA5}">
                      <a16:colId xmlns:a16="http://schemas.microsoft.com/office/drawing/2014/main" val="1112379733"/>
                    </a:ext>
                  </a:extLst>
                </a:gridCol>
                <a:gridCol w="264948">
                  <a:extLst>
                    <a:ext uri="{9D8B030D-6E8A-4147-A177-3AD203B41FA5}">
                      <a16:colId xmlns:a16="http://schemas.microsoft.com/office/drawing/2014/main" val="4037686829"/>
                    </a:ext>
                  </a:extLst>
                </a:gridCol>
                <a:gridCol w="2988624">
                  <a:extLst>
                    <a:ext uri="{9D8B030D-6E8A-4147-A177-3AD203B41FA5}">
                      <a16:colId xmlns:a16="http://schemas.microsoft.com/office/drawing/2014/main" val="1925840028"/>
                    </a:ext>
                  </a:extLst>
                </a:gridCol>
                <a:gridCol w="805446">
                  <a:extLst>
                    <a:ext uri="{9D8B030D-6E8A-4147-A177-3AD203B41FA5}">
                      <a16:colId xmlns:a16="http://schemas.microsoft.com/office/drawing/2014/main" val="3656363964"/>
                    </a:ext>
                  </a:extLst>
                </a:gridCol>
                <a:gridCol w="805446">
                  <a:extLst>
                    <a:ext uri="{9D8B030D-6E8A-4147-A177-3AD203B41FA5}">
                      <a16:colId xmlns:a16="http://schemas.microsoft.com/office/drawing/2014/main" val="2418527199"/>
                    </a:ext>
                  </a:extLst>
                </a:gridCol>
                <a:gridCol w="786898">
                  <a:extLst>
                    <a:ext uri="{9D8B030D-6E8A-4147-A177-3AD203B41FA5}">
                      <a16:colId xmlns:a16="http://schemas.microsoft.com/office/drawing/2014/main" val="2054913209"/>
                    </a:ext>
                  </a:extLst>
                </a:gridCol>
                <a:gridCol w="805446">
                  <a:extLst>
                    <a:ext uri="{9D8B030D-6E8A-4147-A177-3AD203B41FA5}">
                      <a16:colId xmlns:a16="http://schemas.microsoft.com/office/drawing/2014/main" val="233719116"/>
                    </a:ext>
                  </a:extLst>
                </a:gridCol>
                <a:gridCol w="646476">
                  <a:extLst>
                    <a:ext uri="{9D8B030D-6E8A-4147-A177-3AD203B41FA5}">
                      <a16:colId xmlns:a16="http://schemas.microsoft.com/office/drawing/2014/main" val="944614987"/>
                    </a:ext>
                  </a:extLst>
                </a:gridCol>
                <a:gridCol w="635877">
                  <a:extLst>
                    <a:ext uri="{9D8B030D-6E8A-4147-A177-3AD203B41FA5}">
                      <a16:colId xmlns:a16="http://schemas.microsoft.com/office/drawing/2014/main" val="2155510543"/>
                    </a:ext>
                  </a:extLst>
                </a:gridCol>
              </a:tblGrid>
              <a:tr h="1461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50888"/>
                  </a:ext>
                </a:extLst>
              </a:tr>
              <a:tr h="3581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485654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76.986.978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1.106.897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76.345.095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29260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37.101.760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1.032.429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36.460.968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17793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39.885.218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74.468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39.884.127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672993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043682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97781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16.015.951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1.517.128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15.775.041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08165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-37.540.756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207894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38.066.959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526.203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32.542.131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94156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294190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36.585.890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3.392.008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35.796.001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70687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896.688.488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196.629.968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858.795.322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631643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896.688.488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196.629.968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858.795.322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51768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18407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69.229.219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11.136.341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66.836.039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68463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51.428.192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8.481.456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50.387.570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76724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17.801.027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2.654.885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16.448.469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63396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7.138.721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305.030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7.053.519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820940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21.956.077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-5.376.747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20.580.673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57379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16.902.061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-5.624.370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15.658.516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08469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5.054.016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247.623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4.922.157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39120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100.900.693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1.932.831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96.522.052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901879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100.900.693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1.932.831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96.522.052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68685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30.694.617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-23.223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30.545.922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207271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4.602.228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215.318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4.421.451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70866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7.151.069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558.702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7.101.886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78328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2.802.251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-850.914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2.698.360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65157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7.896.752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1.102.637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7.781.923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14935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20.391.691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4.737.461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19.844.275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42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42036" y="1185855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99240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456276-E5C3-4E72-8C81-B8E8F4E44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83385"/>
              </p:ext>
            </p:extLst>
          </p:nvPr>
        </p:nvGraphicFramePr>
        <p:xfrm>
          <a:off x="542921" y="2110564"/>
          <a:ext cx="7985934" cy="1606024"/>
        </p:xfrm>
        <a:graphic>
          <a:graphicData uri="http://schemas.openxmlformats.org/drawingml/2006/table">
            <a:tbl>
              <a:tblPr/>
              <a:tblGrid>
                <a:gridCol w="264348">
                  <a:extLst>
                    <a:ext uri="{9D8B030D-6E8A-4147-A177-3AD203B41FA5}">
                      <a16:colId xmlns:a16="http://schemas.microsoft.com/office/drawing/2014/main" val="286801207"/>
                    </a:ext>
                  </a:extLst>
                </a:gridCol>
                <a:gridCol w="264348">
                  <a:extLst>
                    <a:ext uri="{9D8B030D-6E8A-4147-A177-3AD203B41FA5}">
                      <a16:colId xmlns:a16="http://schemas.microsoft.com/office/drawing/2014/main" val="2944872789"/>
                    </a:ext>
                  </a:extLst>
                </a:gridCol>
                <a:gridCol w="2981837">
                  <a:extLst>
                    <a:ext uri="{9D8B030D-6E8A-4147-A177-3AD203B41FA5}">
                      <a16:colId xmlns:a16="http://schemas.microsoft.com/office/drawing/2014/main" val="2789789583"/>
                    </a:ext>
                  </a:extLst>
                </a:gridCol>
                <a:gridCol w="803616">
                  <a:extLst>
                    <a:ext uri="{9D8B030D-6E8A-4147-A177-3AD203B41FA5}">
                      <a16:colId xmlns:a16="http://schemas.microsoft.com/office/drawing/2014/main" val="1986442728"/>
                    </a:ext>
                  </a:extLst>
                </a:gridCol>
                <a:gridCol w="803616">
                  <a:extLst>
                    <a:ext uri="{9D8B030D-6E8A-4147-A177-3AD203B41FA5}">
                      <a16:colId xmlns:a16="http://schemas.microsoft.com/office/drawing/2014/main" val="3214694925"/>
                    </a:ext>
                  </a:extLst>
                </a:gridCol>
                <a:gridCol w="785112">
                  <a:extLst>
                    <a:ext uri="{9D8B030D-6E8A-4147-A177-3AD203B41FA5}">
                      <a16:colId xmlns:a16="http://schemas.microsoft.com/office/drawing/2014/main" val="4052004295"/>
                    </a:ext>
                  </a:extLst>
                </a:gridCol>
                <a:gridCol w="803616">
                  <a:extLst>
                    <a:ext uri="{9D8B030D-6E8A-4147-A177-3AD203B41FA5}">
                      <a16:colId xmlns:a16="http://schemas.microsoft.com/office/drawing/2014/main" val="2961933206"/>
                    </a:ext>
                  </a:extLst>
                </a:gridCol>
                <a:gridCol w="645008">
                  <a:extLst>
                    <a:ext uri="{9D8B030D-6E8A-4147-A177-3AD203B41FA5}">
                      <a16:colId xmlns:a16="http://schemas.microsoft.com/office/drawing/2014/main" val="2935061905"/>
                    </a:ext>
                  </a:extLst>
                </a:gridCol>
                <a:gridCol w="634433">
                  <a:extLst>
                    <a:ext uri="{9D8B030D-6E8A-4147-A177-3AD203B41FA5}">
                      <a16:colId xmlns:a16="http://schemas.microsoft.com/office/drawing/2014/main" val="3481021363"/>
                    </a:ext>
                  </a:extLst>
                </a:gridCol>
              </a:tblGrid>
              <a:tr h="1590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560539"/>
                  </a:ext>
                </a:extLst>
              </a:tr>
              <a:tr h="3895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90983"/>
                  </a:ext>
                </a:extLst>
              </a:tr>
              <a:tr h="16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1.538.744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398918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1.538.744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963499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40.062.333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40.062.333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40.052.427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58624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40.062.333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40.062.333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40.052.427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62753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48963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 FET - Covid -19  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42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55827" y="1146148"/>
            <a:ext cx="7956053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BFC5E6-EB90-4B5C-9128-CD4A2D9A4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00693"/>
              </p:ext>
            </p:extLst>
          </p:nvPr>
        </p:nvGraphicFramePr>
        <p:xfrm>
          <a:off x="562931" y="2244301"/>
          <a:ext cx="7948949" cy="3333030"/>
        </p:xfrm>
        <a:graphic>
          <a:graphicData uri="http://schemas.openxmlformats.org/drawingml/2006/table">
            <a:tbl>
              <a:tblPr/>
              <a:tblGrid>
                <a:gridCol w="266386">
                  <a:extLst>
                    <a:ext uri="{9D8B030D-6E8A-4147-A177-3AD203B41FA5}">
                      <a16:colId xmlns:a16="http://schemas.microsoft.com/office/drawing/2014/main" val="567017404"/>
                    </a:ext>
                  </a:extLst>
                </a:gridCol>
                <a:gridCol w="266386">
                  <a:extLst>
                    <a:ext uri="{9D8B030D-6E8A-4147-A177-3AD203B41FA5}">
                      <a16:colId xmlns:a16="http://schemas.microsoft.com/office/drawing/2014/main" val="376370759"/>
                    </a:ext>
                  </a:extLst>
                </a:gridCol>
                <a:gridCol w="266386">
                  <a:extLst>
                    <a:ext uri="{9D8B030D-6E8A-4147-A177-3AD203B41FA5}">
                      <a16:colId xmlns:a16="http://schemas.microsoft.com/office/drawing/2014/main" val="435017298"/>
                    </a:ext>
                  </a:extLst>
                </a:gridCol>
                <a:gridCol w="3004829">
                  <a:extLst>
                    <a:ext uri="{9D8B030D-6E8A-4147-A177-3AD203B41FA5}">
                      <a16:colId xmlns:a16="http://schemas.microsoft.com/office/drawing/2014/main" val="1959706191"/>
                    </a:ext>
                  </a:extLst>
                </a:gridCol>
                <a:gridCol w="713914">
                  <a:extLst>
                    <a:ext uri="{9D8B030D-6E8A-4147-A177-3AD203B41FA5}">
                      <a16:colId xmlns:a16="http://schemas.microsoft.com/office/drawing/2014/main" val="1647638427"/>
                    </a:ext>
                  </a:extLst>
                </a:gridCol>
                <a:gridCol w="713914">
                  <a:extLst>
                    <a:ext uri="{9D8B030D-6E8A-4147-A177-3AD203B41FA5}">
                      <a16:colId xmlns:a16="http://schemas.microsoft.com/office/drawing/2014/main" val="281610141"/>
                    </a:ext>
                  </a:extLst>
                </a:gridCol>
                <a:gridCol w="713914">
                  <a:extLst>
                    <a:ext uri="{9D8B030D-6E8A-4147-A177-3AD203B41FA5}">
                      <a16:colId xmlns:a16="http://schemas.microsoft.com/office/drawing/2014/main" val="1709329652"/>
                    </a:ext>
                  </a:extLst>
                </a:gridCol>
                <a:gridCol w="713914">
                  <a:extLst>
                    <a:ext uri="{9D8B030D-6E8A-4147-A177-3AD203B41FA5}">
                      <a16:colId xmlns:a16="http://schemas.microsoft.com/office/drawing/2014/main" val="377101813"/>
                    </a:ext>
                  </a:extLst>
                </a:gridCol>
                <a:gridCol w="649981">
                  <a:extLst>
                    <a:ext uri="{9D8B030D-6E8A-4147-A177-3AD203B41FA5}">
                      <a16:colId xmlns:a16="http://schemas.microsoft.com/office/drawing/2014/main" val="1437342752"/>
                    </a:ext>
                  </a:extLst>
                </a:gridCol>
                <a:gridCol w="639325">
                  <a:extLst>
                    <a:ext uri="{9D8B030D-6E8A-4147-A177-3AD203B41FA5}">
                      <a16:colId xmlns:a16="http://schemas.microsoft.com/office/drawing/2014/main" val="1339466026"/>
                    </a:ext>
                  </a:extLst>
                </a:gridCol>
              </a:tblGrid>
              <a:tr h="1260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200567"/>
                  </a:ext>
                </a:extLst>
              </a:tr>
              <a:tr h="3860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71088"/>
                  </a:ext>
                </a:extLst>
              </a:tr>
              <a:tr h="1654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37.101.760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36.460.968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75699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8.986.477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8.827.162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40174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1.792.244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57008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2301360,0%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84716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0682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955670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21.176.992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20.951.521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28892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74070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76115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1501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12360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63880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2.872.420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2.646.949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89508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20803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40583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351343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1073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19521"/>
                  </a:ext>
                </a:extLst>
              </a:tr>
              <a:tr h="133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26792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48102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9758"/>
                  </a:ext>
                </a:extLst>
              </a:tr>
              <a:tr h="126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933715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2C8A27A8-3663-4521-95E5-1CC66D52E88D}"/>
              </a:ext>
            </a:extLst>
          </p:cNvPr>
          <p:cNvSpPr txBox="1">
            <a:spLocks/>
          </p:cNvSpPr>
          <p:nvPr/>
        </p:nvSpPr>
        <p:spPr>
          <a:xfrm>
            <a:off x="562931" y="1953762"/>
            <a:ext cx="7948949" cy="241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55827" y="1146148"/>
            <a:ext cx="7956053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D2A34B3-6308-4253-8DE9-5CB428E4C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12359"/>
              </p:ext>
            </p:extLst>
          </p:nvPr>
        </p:nvGraphicFramePr>
        <p:xfrm>
          <a:off x="562931" y="2223377"/>
          <a:ext cx="7948951" cy="1797627"/>
        </p:xfrm>
        <a:graphic>
          <a:graphicData uri="http://schemas.openxmlformats.org/drawingml/2006/table">
            <a:tbl>
              <a:tblPr/>
              <a:tblGrid>
                <a:gridCol w="266386">
                  <a:extLst>
                    <a:ext uri="{9D8B030D-6E8A-4147-A177-3AD203B41FA5}">
                      <a16:colId xmlns:a16="http://schemas.microsoft.com/office/drawing/2014/main" val="440089191"/>
                    </a:ext>
                  </a:extLst>
                </a:gridCol>
                <a:gridCol w="266386">
                  <a:extLst>
                    <a:ext uri="{9D8B030D-6E8A-4147-A177-3AD203B41FA5}">
                      <a16:colId xmlns:a16="http://schemas.microsoft.com/office/drawing/2014/main" val="3830880211"/>
                    </a:ext>
                  </a:extLst>
                </a:gridCol>
                <a:gridCol w="266386">
                  <a:extLst>
                    <a:ext uri="{9D8B030D-6E8A-4147-A177-3AD203B41FA5}">
                      <a16:colId xmlns:a16="http://schemas.microsoft.com/office/drawing/2014/main" val="1510436555"/>
                    </a:ext>
                  </a:extLst>
                </a:gridCol>
                <a:gridCol w="3004830">
                  <a:extLst>
                    <a:ext uri="{9D8B030D-6E8A-4147-A177-3AD203B41FA5}">
                      <a16:colId xmlns:a16="http://schemas.microsoft.com/office/drawing/2014/main" val="3922230073"/>
                    </a:ext>
                  </a:extLst>
                </a:gridCol>
                <a:gridCol w="713914">
                  <a:extLst>
                    <a:ext uri="{9D8B030D-6E8A-4147-A177-3AD203B41FA5}">
                      <a16:colId xmlns:a16="http://schemas.microsoft.com/office/drawing/2014/main" val="376216224"/>
                    </a:ext>
                  </a:extLst>
                </a:gridCol>
                <a:gridCol w="713914">
                  <a:extLst>
                    <a:ext uri="{9D8B030D-6E8A-4147-A177-3AD203B41FA5}">
                      <a16:colId xmlns:a16="http://schemas.microsoft.com/office/drawing/2014/main" val="442950067"/>
                    </a:ext>
                  </a:extLst>
                </a:gridCol>
                <a:gridCol w="713914">
                  <a:extLst>
                    <a:ext uri="{9D8B030D-6E8A-4147-A177-3AD203B41FA5}">
                      <a16:colId xmlns:a16="http://schemas.microsoft.com/office/drawing/2014/main" val="3247961129"/>
                    </a:ext>
                  </a:extLst>
                </a:gridCol>
                <a:gridCol w="713914">
                  <a:extLst>
                    <a:ext uri="{9D8B030D-6E8A-4147-A177-3AD203B41FA5}">
                      <a16:colId xmlns:a16="http://schemas.microsoft.com/office/drawing/2014/main" val="2254477373"/>
                    </a:ext>
                  </a:extLst>
                </a:gridCol>
                <a:gridCol w="649981">
                  <a:extLst>
                    <a:ext uri="{9D8B030D-6E8A-4147-A177-3AD203B41FA5}">
                      <a16:colId xmlns:a16="http://schemas.microsoft.com/office/drawing/2014/main" val="1500096564"/>
                    </a:ext>
                  </a:extLst>
                </a:gridCol>
                <a:gridCol w="639326">
                  <a:extLst>
                    <a:ext uri="{9D8B030D-6E8A-4147-A177-3AD203B41FA5}">
                      <a16:colId xmlns:a16="http://schemas.microsoft.com/office/drawing/2014/main" val="551138719"/>
                    </a:ext>
                  </a:extLst>
                </a:gridCol>
              </a:tblGrid>
              <a:tr h="1284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820715"/>
                  </a:ext>
                </a:extLst>
              </a:tr>
              <a:tr h="2568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780612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258534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37845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98202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91579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60163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4.565.316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4.423.065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52880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006403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2.810.993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2.707.978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237671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-207.115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51827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94795"/>
                  </a:ext>
                </a:extLst>
              </a:tr>
              <a:tr h="128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34511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30894643-4877-4610-86D5-6391997C28CA}"/>
              </a:ext>
            </a:extLst>
          </p:cNvPr>
          <p:cNvSpPr txBox="1">
            <a:spLocks/>
          </p:cNvSpPr>
          <p:nvPr/>
        </p:nvSpPr>
        <p:spPr>
          <a:xfrm>
            <a:off x="555826" y="1946353"/>
            <a:ext cx="7956054" cy="277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2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2</a:t>
            </a:r>
          </a:p>
        </p:txBody>
      </p:sp>
    </p:spTree>
    <p:extLst>
      <p:ext uri="{BB962C8B-B14F-4D97-AF65-F5344CB8AC3E}">
        <p14:creationId xmlns:p14="http://schemas.microsoft.com/office/powerpoint/2010/main" val="74673972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8183</Words>
  <Application>Microsoft Office PowerPoint</Application>
  <PresentationFormat>Presentación en pantalla (4:3)</PresentationFormat>
  <Paragraphs>4833</Paragraphs>
  <Slides>31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Arial Black</vt:lpstr>
      <vt:lpstr>Calibri</vt:lpstr>
      <vt:lpstr>2_Tema de Office</vt:lpstr>
      <vt:lpstr>EJECUCIÓN ACUMULADA DE GASTOS PRESUPUESTARIOS AL MES DE DICIEMBRE DE 2021 PARTIDA 07: MINISTERIO DE ECONOMÍA, FOMENTO Y TURISMO</vt:lpstr>
      <vt:lpstr>EJECUCIÓN ACUMULADA DE GASTOS A DICIEMBRE DE 2021  PARTIDA 07 MINISTERIO DE ECONOMÍA, FOMENTO Y TURISMO</vt:lpstr>
      <vt:lpstr>Presentación de PowerPoint</vt:lpstr>
      <vt:lpstr>Presentación de PowerPoint</vt:lpstr>
      <vt:lpstr>EJECUCIÓN ACUMULADA DE GASTOS A DICIEMBRE DE 2021  PARTIDA 07 MINISTERIO DE ECONOMÍA, FOMENTO Y TURISMO</vt:lpstr>
      <vt:lpstr>EJECUCIÓN ACUMULADA DE GASTOS A DICIEMBRE DE 2021  PARTIDA 07 RESUMEN POR CAPÍTULOS</vt:lpstr>
      <vt:lpstr>EJECUCIÓN ACUMULADA DE GASTOS A DICIEMBRE DE 2021  PARTIDA 07 RESUMEN FET – Covid - 19 </vt:lpstr>
      <vt:lpstr>EJECUCIÓN ACUMULADA DE GASTOS A DICIEMBRE DE 2021  PARTIDA 07. CAPÍTULO 01. PROGRAMA 01: SUBSECRETARÍA DE ECONOMÍA Y EMPRESAS DE MENOR TAMAÑO</vt:lpstr>
      <vt:lpstr>EJECUCIÓN ACUMULADA DE GASTOS A DICIEMBRE DE 2021  PARTIDA 07. CAPÍTULO 01. PROGRAMA 01: SUBSECRETARÍA DE ECONOMÍA Y EMPRESAS DE MENOR TAMAÑO</vt:lpstr>
      <vt:lpstr>EJECUCIÓN ACUMULADA DE GASTOS A DICIEMBRE DE 2021  PARTIDA 07. CAPÍTULO 01. PROGRAMA 07: PROGRAMA FONDO DE INNOVACIÓN PARA LA COMPETITIVIDAD</vt:lpstr>
      <vt:lpstr>EJECUCIÓN ACUMULADA DE GASTOS A DICIEMBRE DE 2021  PARTIDA 07. CAPÍTULO 02. PROGRAMA 01: SERVICIO NACIONAL DEL CONSUMIDOR</vt:lpstr>
      <vt:lpstr>EJECUCIÓN ACUMULADA DE GASTOS A DICIEMBRE DE 2021  PARTIDA 07. CAPÍTULO 03. PROGRAMA 01: SUBSECRETARÍA DE PESCA Y ACUICULTURA</vt:lpstr>
      <vt:lpstr>EJECUCIÓN ACUMULADA DE GASTOS A DICIEMBRE DE 2021  PARTIDA 07. CAPÍTULO 03. PROGRAMA 01: SUBSECRETARÍA DE PESCA Y ACUICULTURA</vt:lpstr>
      <vt:lpstr>EJECUCIÓN ACUMULADA DE GASTOS A DICIEMBRE DE 2021  PARTIDA 07. CAPÍTULO 04. PROGRAMA 01: SERVICIO NACIONAL DE PESCA Y ACUICULTURA</vt:lpstr>
      <vt:lpstr>EJECUCIÓN ACUMULADA DE GASTOS A DICIEMBRE DE 2021  PARTIDA 07. CAPÍTULO 06. PROGRAMA 01: CORPORACIÓN DE FOMENTO DE LA PRODUCCIÓN</vt:lpstr>
      <vt:lpstr>EJECUCIÓN ACUMULADA DE GASTOS A DICIEMBRE DE 2021  PARTIDA 07. CAPÍTULO 06. PROGRAMA 01: CORPORACIÓN DE FOMENTO DE LA PRODUCCIÓN</vt:lpstr>
      <vt:lpstr>EJECUCIÓN ACUMULADA DE GASTOS A DICIEMBRE DE 2021  PARTIDA 07. CAPÍTULO 06. PROGRAMA 01: CORPORACIÓN DE FOMENTO DE LA PRODUCCIÓN</vt:lpstr>
      <vt:lpstr>EJECUCIÓN ACUMULADA DE GASTOS A DICIEMBRE DE 2021  PARTIDA 07. CAPÍTULO 07. PROGRAMA 01: INSTITUTO NACIONAL DE ESTADÍSTICAS</vt:lpstr>
      <vt:lpstr>EJECUCIÓN ACUMULADA DE GASTOS A DICIEMBRE DE 2021  PARTIDA 07. CAPÍTULO 07. PROGRAMA 02: PROGRAMA CENSOS</vt:lpstr>
      <vt:lpstr>EJECUCIÓN ACUMULADA DE GASTOS A DICIEMBRE DE 2021  PARTIDA 07. CAPÍTULO 07. PROGRAMA 08: FISCALÍA NACIONAL ECONÓMICA</vt:lpstr>
      <vt:lpstr>EJECUCIÓN ACUMULADA DE GASTOS A DICIEMBRE DE 2021  PARTIDA 07. CAPÍTULO 09. PROGRAMA 01: SERVICIO NACIONAL DE TURISMO</vt:lpstr>
      <vt:lpstr>EJECUCIÓN ACUMULADA DE GASTOS A DICIEMBRE DE 2021  PARTIDA 07. CAPÍTULO 09. PROGRAMA 50: SERVICIO NACIONAL DE TURISMO PARTIDA 07 FET – Covid - 19 </vt:lpstr>
      <vt:lpstr>EJECUCIÓN ACUMULADA DE GASTOS A DICIEMBRE DE 2021  PARTIDA 07. CAPÍTULO 09. PROGRAMA 03: PROGRAMA DE PROMOCIÓN INTERNACIONAL</vt:lpstr>
      <vt:lpstr>EJECUCIÓN ACUMULADA DE GASTOS A DICIEMBRE DE 2021  PARTIDA 07. CAPÍTULO 16. PROGRAMA 01: SERVICIO DE COOPERACIÓN TÉCNICA</vt:lpstr>
      <vt:lpstr>EJECUCIÓN ACUMULADA DE GASTOS A DICIEMBRE DE 2021  PARTIDA 07. CAPÍTULO 16. PROGRAMA 50: SERVICIO DE COOPERACIÓN TÉCNICA  FET – Covid - 19 </vt:lpstr>
      <vt:lpstr>EJECUCIÓN ACUMULADA DE GASTOS A DICIEMBRE DE 2021  PARTIDA 07. CAPÍTULO 19. PROGRAMA 01: COMITÉ INNOVA CHILE</vt:lpstr>
      <vt:lpstr>EJECUCIÓN ACUMULADA DE GASTOS A DICIEMBRE DE 2021  PARTIDA 07. CAPÍTULO 21. PROGRAMA 01: AGENCIA DE PROMOCIÓN DE LA INVERSIÓN EXTRANJERA</vt:lpstr>
      <vt:lpstr>EJECUCIÓN ACUMULADA DE GASTOS A DICIEMBRE DE 2021  PARTIDA 07. CAPÍTULO 23. PROGRAMA 01: INSTITUTO NACIONAL DE PROPIEDAD INDUSTRIAL</vt:lpstr>
      <vt:lpstr>EJECUCIÓN ACUMULADA DE GASTOS A DICIEMBRE DE 2021  PARTIDA 07. CAPÍTULO 24. PROGRAMA 01: SUBSECRETARÍA DE TURISMO</vt:lpstr>
      <vt:lpstr>EJECUCIÓN ACUMULADA DE GASTOS A DICIEMBRE DE 2021  PARTIDA 07. CAPÍTULO 25. PROGRAMA 01: SUPERINTENDENCIA DE INSOLVENCIA Y REEMPRENDIMIENTO</vt:lpstr>
      <vt:lpstr>EJECUCIÓN ACUMULADA DE GASTOS A DICIEMBRE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458</cp:revision>
  <cp:lastPrinted>2019-10-12T13:02:40Z</cp:lastPrinted>
  <dcterms:created xsi:type="dcterms:W3CDTF">2016-06-23T13:38:47Z</dcterms:created>
  <dcterms:modified xsi:type="dcterms:W3CDTF">2022-03-07T18:29:45Z</dcterms:modified>
</cp:coreProperties>
</file>