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10" r:id="rId12"/>
    <p:sldId id="307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183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4CB-4DA0-AB7C-56D1FB1F5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4CB-4DA0-AB7C-56D1FB1F53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4CB-4DA0-AB7C-56D1FB1F53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4CB-4DA0-AB7C-56D1FB1F53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4CB-4DA0-AB7C-56D1FB1F53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4CB-4DA0-AB7C-56D1FB1F53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4CB-4DA0-AB7C-56D1FB1F53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4CB-4DA0-AB7C-56D1FB1F53E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4CB-4DA0-AB7C-56D1FB1F5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6.4606266041376245E-2"/>
          <c:y val="0.11915950311076547"/>
          <c:w val="0.91837955336375343"/>
          <c:h val="0.70787591887938373"/>
        </c:manualLayout>
      </c:layout>
      <c:lineChart>
        <c:grouping val="standard"/>
        <c:varyColors val="0"/>
        <c:ser>
          <c:idx val="0"/>
          <c:order val="0"/>
          <c:tx>
            <c:strRef>
              <c:f>'Partida 03'!$C$20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03'!$D$20:$O$20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07-4C95-A5EF-F7866980A1D0}"/>
            </c:ext>
          </c:extLst>
        </c:ser>
        <c:ser>
          <c:idx val="1"/>
          <c:order val="1"/>
          <c:tx>
            <c:strRef>
              <c:f>'Partida 03'!$C$21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03'!$D$21:$O$21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07-4C95-A5EF-F7866980A1D0}"/>
            </c:ext>
          </c:extLst>
        </c:ser>
        <c:ser>
          <c:idx val="2"/>
          <c:order val="2"/>
          <c:tx>
            <c:strRef>
              <c:f>'Partida 03'!$C$22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924131613029575E-2"/>
                  <c:y val="-3.9902973743658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07-4C95-A5EF-F7866980A1D0}"/>
                </c:ext>
              </c:extLst>
            </c:dLbl>
            <c:dLbl>
              <c:idx val="1"/>
              <c:layout>
                <c:manualLayout>
                  <c:x val="-4.5675462969616352E-2"/>
                  <c:y val="-3.0643585897863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07-4C95-A5EF-F7866980A1D0}"/>
                </c:ext>
              </c:extLst>
            </c:dLbl>
            <c:dLbl>
              <c:idx val="2"/>
              <c:layout>
                <c:manualLayout>
                  <c:x val="-5.2777817698109249E-2"/>
                  <c:y val="-3.8947640077028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07-4C95-A5EF-F7866980A1D0}"/>
                </c:ext>
              </c:extLst>
            </c:dLbl>
            <c:dLbl>
              <c:idx val="3"/>
              <c:layout>
                <c:manualLayout>
                  <c:x val="-4.1666717412850739E-2"/>
                  <c:y val="-3.5273279820760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07-4C95-A5EF-F7866980A1D0}"/>
                </c:ext>
              </c:extLst>
            </c:dLbl>
            <c:dLbl>
              <c:idx val="4"/>
              <c:layout>
                <c:manualLayout>
                  <c:x val="-0.05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07-4C95-A5EF-F7866980A1D0}"/>
                </c:ext>
              </c:extLst>
            </c:dLbl>
            <c:dLbl>
              <c:idx val="5"/>
              <c:layout>
                <c:manualLayout>
                  <c:x val="-5.0000000000000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07-4C95-A5EF-F7866980A1D0}"/>
                </c:ext>
              </c:extLst>
            </c:dLbl>
            <c:dLbl>
              <c:idx val="6"/>
              <c:layout>
                <c:manualLayout>
                  <c:x val="-5.0599588493103836E-2"/>
                  <c:y val="-3.0643585897863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07-4C95-A5EF-F7866980A1D0}"/>
                </c:ext>
              </c:extLst>
            </c:dLbl>
            <c:dLbl>
              <c:idx val="7"/>
              <c:layout>
                <c:manualLayout>
                  <c:x val="-5.2777777777777882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07-4C95-A5EF-F7866980A1D0}"/>
                </c:ext>
              </c:extLst>
            </c:dLbl>
            <c:dLbl>
              <c:idx val="8"/>
              <c:layout>
                <c:manualLayout>
                  <c:x val="-4.6559055526637E-2"/>
                  <c:y val="-3.2407278820871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07-4C95-A5EF-F7866980A1D0}"/>
                </c:ext>
              </c:extLst>
            </c:dLbl>
            <c:dLbl>
              <c:idx val="9"/>
              <c:layout>
                <c:manualLayout>
                  <c:x val="-4.444444444444454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907-4C95-A5EF-F7866980A1D0}"/>
                </c:ext>
              </c:extLst>
            </c:dLbl>
            <c:dLbl>
              <c:idx val="10"/>
              <c:layout>
                <c:manualLayout>
                  <c:x val="-4.1666666666666567E-2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907-4C95-A5EF-F7866980A1D0}"/>
                </c:ext>
              </c:extLst>
            </c:dLbl>
            <c:dLbl>
              <c:idx val="11"/>
              <c:layout>
                <c:manualLayout>
                  <c:x val="-2.0107667975755941E-2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907-4C95-A5EF-F7866980A1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03'!$D$22:$O$22</c:f>
              <c:numCache>
                <c:formatCode>0.0%</c:formatCode>
                <c:ptCount val="12"/>
                <c:pt idx="0">
                  <c:v>7.4058890598359031E-2</c:v>
                </c:pt>
                <c:pt idx="1">
                  <c:v>0.15006238881118455</c:v>
                </c:pt>
                <c:pt idx="2">
                  <c:v>0.24630796484617012</c:v>
                </c:pt>
                <c:pt idx="3">
                  <c:v>0.32114781278853677</c:v>
                </c:pt>
                <c:pt idx="4">
                  <c:v>0.40146149727613079</c:v>
                </c:pt>
                <c:pt idx="5">
                  <c:v>0.4953749606912321</c:v>
                </c:pt>
                <c:pt idx="6">
                  <c:v>0.5697668634406311</c:v>
                </c:pt>
                <c:pt idx="7">
                  <c:v>0.64992070329832208</c:v>
                </c:pt>
                <c:pt idx="8">
                  <c:v>0.74706572713431363</c:v>
                </c:pt>
                <c:pt idx="9">
                  <c:v>0.82373477630981917</c:v>
                </c:pt>
                <c:pt idx="10">
                  <c:v>0.90857023780947588</c:v>
                </c:pt>
                <c:pt idx="11">
                  <c:v>0.99625645709299449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3907-4C95-A5EF-F7866980A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1353560"/>
        <c:axId val="457298704"/>
      </c:lineChart>
      <c:catAx>
        <c:axId val="351353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7298704"/>
        <c:crosses val="autoZero"/>
        <c:auto val="1"/>
        <c:lblAlgn val="ctr"/>
        <c:lblOffset val="100"/>
        <c:noMultiLvlLbl val="0"/>
      </c:catAx>
      <c:valAx>
        <c:axId val="457298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51353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03'!$C$26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03'!$D$26:$O$26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C3-4606-B0B3-41107D79A101}"/>
            </c:ext>
          </c:extLst>
        </c:ser>
        <c:ser>
          <c:idx val="1"/>
          <c:order val="1"/>
          <c:tx>
            <c:strRef>
              <c:f>'Partida 03'!$C$27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03'!$D$27:$O$27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C3-4606-B0B3-41107D79A101}"/>
            </c:ext>
          </c:extLst>
        </c:ser>
        <c:ser>
          <c:idx val="2"/>
          <c:order val="2"/>
          <c:tx>
            <c:strRef>
              <c:f>'Partida 03'!$C$28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03'!$D$28:$O$28</c:f>
              <c:numCache>
                <c:formatCode>0.0%</c:formatCode>
                <c:ptCount val="12"/>
                <c:pt idx="0">
                  <c:v>7.4058890598359031E-2</c:v>
                </c:pt>
                <c:pt idx="1">
                  <c:v>7.6003498212825524E-2</c:v>
                </c:pt>
                <c:pt idx="2">
                  <c:v>9.7105897449084683E-2</c:v>
                </c:pt>
                <c:pt idx="3">
                  <c:v>7.4839847942366658E-2</c:v>
                </c:pt>
                <c:pt idx="4">
                  <c:v>8.0380290748850128E-2</c:v>
                </c:pt>
                <c:pt idx="5">
                  <c:v>9.2685884148705794E-2</c:v>
                </c:pt>
                <c:pt idx="6">
                  <c:v>7.4391902749398997E-2</c:v>
                </c:pt>
                <c:pt idx="7">
                  <c:v>7.9429943371157608E-2</c:v>
                </c:pt>
                <c:pt idx="8">
                  <c:v>9.7145023835991579E-2</c:v>
                </c:pt>
                <c:pt idx="9">
                  <c:v>7.6669049175505571E-2</c:v>
                </c:pt>
                <c:pt idx="10">
                  <c:v>8.4835461499656609E-2</c:v>
                </c:pt>
                <c:pt idx="11">
                  <c:v>0.12542804350741191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C3-4606-B0B3-41107D79A1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7299096"/>
        <c:axId val="457304192"/>
      </c:barChart>
      <c:catAx>
        <c:axId val="457299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7304192"/>
        <c:crosses val="autoZero"/>
        <c:auto val="1"/>
        <c:lblAlgn val="ctr"/>
        <c:lblOffset val="100"/>
        <c:noMultiLvlLbl val="0"/>
      </c:catAx>
      <c:valAx>
        <c:axId val="45730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7299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8643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457200" y="47400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5021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enero 2022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95628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152161"/>
            <a:ext cx="7282120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1397321"/>
            <a:ext cx="8215092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FD6F93-832B-4213-86D2-E38E17DD8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635540"/>
              </p:ext>
            </p:extLst>
          </p:nvPr>
        </p:nvGraphicFramePr>
        <p:xfrm>
          <a:off x="428846" y="2273752"/>
          <a:ext cx="8215090" cy="3531515"/>
        </p:xfrm>
        <a:graphic>
          <a:graphicData uri="http://schemas.openxmlformats.org/drawingml/2006/table">
            <a:tbl>
              <a:tblPr/>
              <a:tblGrid>
                <a:gridCol w="298618">
                  <a:extLst>
                    <a:ext uri="{9D8B030D-6E8A-4147-A177-3AD203B41FA5}">
                      <a16:colId xmlns:a16="http://schemas.microsoft.com/office/drawing/2014/main" val="687030361"/>
                    </a:ext>
                  </a:extLst>
                </a:gridCol>
                <a:gridCol w="286174">
                  <a:extLst>
                    <a:ext uri="{9D8B030D-6E8A-4147-A177-3AD203B41FA5}">
                      <a16:colId xmlns:a16="http://schemas.microsoft.com/office/drawing/2014/main" val="723944872"/>
                    </a:ext>
                  </a:extLst>
                </a:gridCol>
                <a:gridCol w="289286">
                  <a:extLst>
                    <a:ext uri="{9D8B030D-6E8A-4147-A177-3AD203B41FA5}">
                      <a16:colId xmlns:a16="http://schemas.microsoft.com/office/drawing/2014/main" val="3062686265"/>
                    </a:ext>
                  </a:extLst>
                </a:gridCol>
                <a:gridCol w="2625346">
                  <a:extLst>
                    <a:ext uri="{9D8B030D-6E8A-4147-A177-3AD203B41FA5}">
                      <a16:colId xmlns:a16="http://schemas.microsoft.com/office/drawing/2014/main" val="1568752261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4062309902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258215231"/>
                    </a:ext>
                  </a:extLst>
                </a:gridCol>
                <a:gridCol w="796313">
                  <a:extLst>
                    <a:ext uri="{9D8B030D-6E8A-4147-A177-3AD203B41FA5}">
                      <a16:colId xmlns:a16="http://schemas.microsoft.com/office/drawing/2014/main" val="2781760377"/>
                    </a:ext>
                  </a:extLst>
                </a:gridCol>
                <a:gridCol w="808755">
                  <a:extLst>
                    <a:ext uri="{9D8B030D-6E8A-4147-A177-3AD203B41FA5}">
                      <a16:colId xmlns:a16="http://schemas.microsoft.com/office/drawing/2014/main" val="2292952805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2537006190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3018323141"/>
                    </a:ext>
                  </a:extLst>
                </a:gridCol>
              </a:tblGrid>
              <a:tr h="1713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281596"/>
                  </a:ext>
                </a:extLst>
              </a:tr>
              <a:tr h="471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92446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5544"/>
                  </a:ext>
                </a:extLst>
              </a:tr>
              <a:tr h="319098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485518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4.243.002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4.081.814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30446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59203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165.915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32030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426.539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480254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1.861.659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559966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1.627.570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16948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23.677.278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-17.199.948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22.133.616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00019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028329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23.624.896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-17.252.330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22.081.234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358594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399.886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144.816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42012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144.816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144.816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22.179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995672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113662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08926"/>
                  </a:ext>
                </a:extLst>
              </a:tr>
              <a:tr h="1713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685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751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19" y="198486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19" y="62149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668" y="1363251"/>
            <a:ext cx="82355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22FD7BD-FF2D-4AB9-829B-DA6D29BC2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402682"/>
              </p:ext>
            </p:extLst>
          </p:nvPr>
        </p:nvGraphicFramePr>
        <p:xfrm>
          <a:off x="405019" y="2367298"/>
          <a:ext cx="8235531" cy="3653992"/>
        </p:xfrm>
        <a:graphic>
          <a:graphicData uri="http://schemas.openxmlformats.org/drawingml/2006/table">
            <a:tbl>
              <a:tblPr/>
              <a:tblGrid>
                <a:gridCol w="313610">
                  <a:extLst>
                    <a:ext uri="{9D8B030D-6E8A-4147-A177-3AD203B41FA5}">
                      <a16:colId xmlns:a16="http://schemas.microsoft.com/office/drawing/2014/main" val="380874212"/>
                    </a:ext>
                  </a:extLst>
                </a:gridCol>
                <a:gridCol w="300543">
                  <a:extLst>
                    <a:ext uri="{9D8B030D-6E8A-4147-A177-3AD203B41FA5}">
                      <a16:colId xmlns:a16="http://schemas.microsoft.com/office/drawing/2014/main" val="535300669"/>
                    </a:ext>
                  </a:extLst>
                </a:gridCol>
                <a:gridCol w="303810">
                  <a:extLst>
                    <a:ext uri="{9D8B030D-6E8A-4147-A177-3AD203B41FA5}">
                      <a16:colId xmlns:a16="http://schemas.microsoft.com/office/drawing/2014/main" val="2173897885"/>
                    </a:ext>
                  </a:extLst>
                </a:gridCol>
                <a:gridCol w="2613418">
                  <a:extLst>
                    <a:ext uri="{9D8B030D-6E8A-4147-A177-3AD203B41FA5}">
                      <a16:colId xmlns:a16="http://schemas.microsoft.com/office/drawing/2014/main" val="2958756314"/>
                    </a:ext>
                  </a:extLst>
                </a:gridCol>
                <a:gridCol w="784025">
                  <a:extLst>
                    <a:ext uri="{9D8B030D-6E8A-4147-A177-3AD203B41FA5}">
                      <a16:colId xmlns:a16="http://schemas.microsoft.com/office/drawing/2014/main" val="642548987"/>
                    </a:ext>
                  </a:extLst>
                </a:gridCol>
                <a:gridCol w="784025">
                  <a:extLst>
                    <a:ext uri="{9D8B030D-6E8A-4147-A177-3AD203B41FA5}">
                      <a16:colId xmlns:a16="http://schemas.microsoft.com/office/drawing/2014/main" val="2851561747"/>
                    </a:ext>
                  </a:extLst>
                </a:gridCol>
                <a:gridCol w="784025">
                  <a:extLst>
                    <a:ext uri="{9D8B030D-6E8A-4147-A177-3AD203B41FA5}">
                      <a16:colId xmlns:a16="http://schemas.microsoft.com/office/drawing/2014/main" val="3149772323"/>
                    </a:ext>
                  </a:extLst>
                </a:gridCol>
                <a:gridCol w="784025">
                  <a:extLst>
                    <a:ext uri="{9D8B030D-6E8A-4147-A177-3AD203B41FA5}">
                      <a16:colId xmlns:a16="http://schemas.microsoft.com/office/drawing/2014/main" val="2260107889"/>
                    </a:ext>
                  </a:extLst>
                </a:gridCol>
                <a:gridCol w="784025">
                  <a:extLst>
                    <a:ext uri="{9D8B030D-6E8A-4147-A177-3AD203B41FA5}">
                      <a16:colId xmlns:a16="http://schemas.microsoft.com/office/drawing/2014/main" val="1564543971"/>
                    </a:ext>
                  </a:extLst>
                </a:gridCol>
                <a:gridCol w="784025">
                  <a:extLst>
                    <a:ext uri="{9D8B030D-6E8A-4147-A177-3AD203B41FA5}">
                      <a16:colId xmlns:a16="http://schemas.microsoft.com/office/drawing/2014/main" val="1455297733"/>
                    </a:ext>
                  </a:extLst>
                </a:gridCol>
              </a:tblGrid>
              <a:tr h="345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371169"/>
                  </a:ext>
                </a:extLst>
              </a:tr>
              <a:tr h="5290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862571"/>
                  </a:ext>
                </a:extLst>
              </a:tr>
              <a:tr h="18354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2.988.902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-498.611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2.975.735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039910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1.185.812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86.639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1.184.093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851677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457.257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48172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80052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659187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1.194.820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-734.960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1.184.666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630897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1.194.820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-734.960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1.184.666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726989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666.491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031691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297401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-32.960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52.892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966592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222485"/>
                  </a:ext>
                </a:extLst>
              </a:tr>
              <a:tr h="1685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718575"/>
                  </a:ext>
                </a:extLst>
              </a:tr>
              <a:tr h="32624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030760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067157"/>
                  </a:ext>
                </a:extLst>
              </a:tr>
              <a:tr h="20513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79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8802" y="14914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061943"/>
              </p:ext>
            </p:extLst>
          </p:nvPr>
        </p:nvGraphicFramePr>
        <p:xfrm>
          <a:off x="457200" y="2564903"/>
          <a:ext cx="8194003" cy="3561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648" y="167992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64877"/>
              </p:ext>
            </p:extLst>
          </p:nvPr>
        </p:nvGraphicFramePr>
        <p:xfrm>
          <a:off x="373648" y="2708920"/>
          <a:ext cx="821079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4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939419"/>
              </p:ext>
            </p:extLst>
          </p:nvPr>
        </p:nvGraphicFramePr>
        <p:xfrm>
          <a:off x="454024" y="2057400"/>
          <a:ext cx="8232776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9420" y="13606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9420" y="1968892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422" y="59270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6FC421F-8E73-460C-A8BD-5546538BA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63375"/>
              </p:ext>
            </p:extLst>
          </p:nvPr>
        </p:nvGraphicFramePr>
        <p:xfrm>
          <a:off x="389420" y="2420888"/>
          <a:ext cx="8210800" cy="2952329"/>
        </p:xfrm>
        <a:graphic>
          <a:graphicData uri="http://schemas.openxmlformats.org/drawingml/2006/table">
            <a:tbl>
              <a:tblPr/>
              <a:tblGrid>
                <a:gridCol w="533351">
                  <a:extLst>
                    <a:ext uri="{9D8B030D-6E8A-4147-A177-3AD203B41FA5}">
                      <a16:colId xmlns:a16="http://schemas.microsoft.com/office/drawing/2014/main" val="1406678641"/>
                    </a:ext>
                  </a:extLst>
                </a:gridCol>
                <a:gridCol w="2540435">
                  <a:extLst>
                    <a:ext uri="{9D8B030D-6E8A-4147-A177-3AD203B41FA5}">
                      <a16:colId xmlns:a16="http://schemas.microsoft.com/office/drawing/2014/main" val="4010549054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135602560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506466888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3334232882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4070560637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1991718911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549946053"/>
                    </a:ext>
                  </a:extLst>
                </a:gridCol>
              </a:tblGrid>
              <a:tr h="248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358414"/>
                  </a:ext>
                </a:extLst>
              </a:tr>
              <a:tr h="707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686554"/>
                  </a:ext>
                </a:extLst>
              </a:tr>
              <a:tr h="210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594.721.379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592.495.014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839675"/>
                  </a:ext>
                </a:extLst>
              </a:tr>
              <a:tr h="19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476.821.862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476.707.519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17198"/>
                  </a:ext>
                </a:extLst>
              </a:tr>
              <a:tr h="19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-2.785.040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73.646.372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73940"/>
                  </a:ext>
                </a:extLst>
              </a:tr>
              <a:tr h="19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4.692.260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900681"/>
                  </a:ext>
                </a:extLst>
              </a:tr>
              <a:tr h="19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7.768.771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-629.920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7.754.356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226232"/>
                  </a:ext>
                </a:extLst>
              </a:tr>
              <a:tr h="19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23011"/>
                  </a:ext>
                </a:extLst>
              </a:tr>
              <a:tr h="19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4.243.002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329267"/>
                  </a:ext>
                </a:extLst>
              </a:tr>
              <a:tr h="19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23.677.278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-17.199.948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22.133.616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751515"/>
                  </a:ext>
                </a:extLst>
              </a:tr>
              <a:tr h="19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865445"/>
                  </a:ext>
                </a:extLst>
              </a:tr>
              <a:tr h="19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98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6613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9668" y="2458623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936163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4BE4298-BE74-431D-97B0-852FC9A5A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581203"/>
              </p:ext>
            </p:extLst>
          </p:nvPr>
        </p:nvGraphicFramePr>
        <p:xfrm>
          <a:off x="433140" y="2952788"/>
          <a:ext cx="8210798" cy="2243816"/>
        </p:xfrm>
        <a:graphic>
          <a:graphicData uri="http://schemas.openxmlformats.org/drawingml/2006/table">
            <a:tbl>
              <a:tblPr/>
              <a:tblGrid>
                <a:gridCol w="271859">
                  <a:extLst>
                    <a:ext uri="{9D8B030D-6E8A-4147-A177-3AD203B41FA5}">
                      <a16:colId xmlns:a16="http://schemas.microsoft.com/office/drawing/2014/main" val="4008008056"/>
                    </a:ext>
                  </a:extLst>
                </a:gridCol>
                <a:gridCol w="349534">
                  <a:extLst>
                    <a:ext uri="{9D8B030D-6E8A-4147-A177-3AD203B41FA5}">
                      <a16:colId xmlns:a16="http://schemas.microsoft.com/office/drawing/2014/main" val="1377028156"/>
                    </a:ext>
                  </a:extLst>
                </a:gridCol>
                <a:gridCol w="2589136">
                  <a:extLst>
                    <a:ext uri="{9D8B030D-6E8A-4147-A177-3AD203B41FA5}">
                      <a16:colId xmlns:a16="http://schemas.microsoft.com/office/drawing/2014/main" val="2621100442"/>
                    </a:ext>
                  </a:extLst>
                </a:gridCol>
                <a:gridCol w="883542">
                  <a:extLst>
                    <a:ext uri="{9D8B030D-6E8A-4147-A177-3AD203B41FA5}">
                      <a16:colId xmlns:a16="http://schemas.microsoft.com/office/drawing/2014/main" val="2465586003"/>
                    </a:ext>
                  </a:extLst>
                </a:gridCol>
                <a:gridCol w="880306">
                  <a:extLst>
                    <a:ext uri="{9D8B030D-6E8A-4147-A177-3AD203B41FA5}">
                      <a16:colId xmlns:a16="http://schemas.microsoft.com/office/drawing/2014/main" val="1996550235"/>
                    </a:ext>
                  </a:extLst>
                </a:gridCol>
                <a:gridCol w="802633">
                  <a:extLst>
                    <a:ext uri="{9D8B030D-6E8A-4147-A177-3AD203B41FA5}">
                      <a16:colId xmlns:a16="http://schemas.microsoft.com/office/drawing/2014/main" val="1675092277"/>
                    </a:ext>
                  </a:extLst>
                </a:gridCol>
                <a:gridCol w="880306">
                  <a:extLst>
                    <a:ext uri="{9D8B030D-6E8A-4147-A177-3AD203B41FA5}">
                      <a16:colId xmlns:a16="http://schemas.microsoft.com/office/drawing/2014/main" val="1623936553"/>
                    </a:ext>
                  </a:extLst>
                </a:gridCol>
                <a:gridCol w="776741">
                  <a:extLst>
                    <a:ext uri="{9D8B030D-6E8A-4147-A177-3AD203B41FA5}">
                      <a16:colId xmlns:a16="http://schemas.microsoft.com/office/drawing/2014/main" val="3659357080"/>
                    </a:ext>
                  </a:extLst>
                </a:gridCol>
                <a:gridCol w="776741">
                  <a:extLst>
                    <a:ext uri="{9D8B030D-6E8A-4147-A177-3AD203B41FA5}">
                      <a16:colId xmlns:a16="http://schemas.microsoft.com/office/drawing/2014/main" val="164109834"/>
                    </a:ext>
                  </a:extLst>
                </a:gridCol>
              </a:tblGrid>
              <a:tr h="568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0610"/>
                  </a:ext>
                </a:extLst>
              </a:tr>
              <a:tr h="335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456.944.813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40.785.370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456.882.108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971978"/>
                  </a:ext>
                </a:extLst>
              </a:tr>
              <a:tr h="335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433.400.226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38.312.535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433.396.559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96016"/>
                  </a:ext>
                </a:extLst>
              </a:tr>
              <a:tr h="335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23.544.587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2.472.835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23.485.549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122189"/>
                  </a:ext>
                </a:extLst>
              </a:tr>
              <a:tr h="335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134.787.664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-14.651.396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132.637.171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036523"/>
                  </a:ext>
                </a:extLst>
              </a:tr>
              <a:tr h="335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2.988.902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-498.611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2.975.735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38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115" y="2984387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438" y="5661248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22438" y="1991746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B49848-31E3-462E-99F3-A4156CC75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762678"/>
              </p:ext>
            </p:extLst>
          </p:nvPr>
        </p:nvGraphicFramePr>
        <p:xfrm>
          <a:off x="422438" y="3272418"/>
          <a:ext cx="8147249" cy="1596742"/>
        </p:xfrm>
        <a:graphic>
          <a:graphicData uri="http://schemas.openxmlformats.org/drawingml/2006/table">
            <a:tbl>
              <a:tblPr/>
              <a:tblGrid>
                <a:gridCol w="319892">
                  <a:extLst>
                    <a:ext uri="{9D8B030D-6E8A-4147-A177-3AD203B41FA5}">
                      <a16:colId xmlns:a16="http://schemas.microsoft.com/office/drawing/2014/main" val="3846270758"/>
                    </a:ext>
                  </a:extLst>
                </a:gridCol>
                <a:gridCol w="306564">
                  <a:extLst>
                    <a:ext uri="{9D8B030D-6E8A-4147-A177-3AD203B41FA5}">
                      <a16:colId xmlns:a16="http://schemas.microsoft.com/office/drawing/2014/main" val="4109843558"/>
                    </a:ext>
                  </a:extLst>
                </a:gridCol>
                <a:gridCol w="309895">
                  <a:extLst>
                    <a:ext uri="{9D8B030D-6E8A-4147-A177-3AD203B41FA5}">
                      <a16:colId xmlns:a16="http://schemas.microsoft.com/office/drawing/2014/main" val="2261268380"/>
                    </a:ext>
                  </a:extLst>
                </a:gridCol>
                <a:gridCol w="2412518">
                  <a:extLst>
                    <a:ext uri="{9D8B030D-6E8A-4147-A177-3AD203B41FA5}">
                      <a16:colId xmlns:a16="http://schemas.microsoft.com/office/drawing/2014/main" val="545641157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230594459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3214561959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457964938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4098330204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181490353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3522794235"/>
                    </a:ext>
                  </a:extLst>
                </a:gridCol>
              </a:tblGrid>
              <a:tr h="2430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811296"/>
                  </a:ext>
                </a:extLst>
              </a:tr>
              <a:tr h="368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74071"/>
                  </a:ext>
                </a:extLst>
              </a:tr>
              <a:tr h="50759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433.400.226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38.312.535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433.396.559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711822"/>
                  </a:ext>
                </a:extLst>
              </a:tr>
              <a:tr h="4777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433.400.226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38.312.535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433.396.559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712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2112" y="254675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2112" y="5428051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1010" y="1641809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A6102B6-CCC3-4E76-9FF4-EC1554794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143421"/>
              </p:ext>
            </p:extLst>
          </p:nvPr>
        </p:nvGraphicFramePr>
        <p:xfrm>
          <a:off x="491010" y="2924944"/>
          <a:ext cx="8147247" cy="1800200"/>
        </p:xfrm>
        <a:graphic>
          <a:graphicData uri="http://schemas.openxmlformats.org/drawingml/2006/table">
            <a:tbl>
              <a:tblPr/>
              <a:tblGrid>
                <a:gridCol w="349949">
                  <a:extLst>
                    <a:ext uri="{9D8B030D-6E8A-4147-A177-3AD203B41FA5}">
                      <a16:colId xmlns:a16="http://schemas.microsoft.com/office/drawing/2014/main" val="1395569785"/>
                    </a:ext>
                  </a:extLst>
                </a:gridCol>
                <a:gridCol w="335368">
                  <a:extLst>
                    <a:ext uri="{9D8B030D-6E8A-4147-A177-3AD203B41FA5}">
                      <a16:colId xmlns:a16="http://schemas.microsoft.com/office/drawing/2014/main" val="2932069882"/>
                    </a:ext>
                  </a:extLst>
                </a:gridCol>
                <a:gridCol w="339014">
                  <a:extLst>
                    <a:ext uri="{9D8B030D-6E8A-4147-A177-3AD203B41FA5}">
                      <a16:colId xmlns:a16="http://schemas.microsoft.com/office/drawing/2014/main" val="548069184"/>
                    </a:ext>
                  </a:extLst>
                </a:gridCol>
                <a:gridCol w="2045013">
                  <a:extLst>
                    <a:ext uri="{9D8B030D-6E8A-4147-A177-3AD203B41FA5}">
                      <a16:colId xmlns:a16="http://schemas.microsoft.com/office/drawing/2014/main" val="3740283313"/>
                    </a:ext>
                  </a:extLst>
                </a:gridCol>
                <a:gridCol w="874872">
                  <a:extLst>
                    <a:ext uri="{9D8B030D-6E8A-4147-A177-3AD203B41FA5}">
                      <a16:colId xmlns:a16="http://schemas.microsoft.com/office/drawing/2014/main" val="149782139"/>
                    </a:ext>
                  </a:extLst>
                </a:gridCol>
                <a:gridCol w="889453">
                  <a:extLst>
                    <a:ext uri="{9D8B030D-6E8A-4147-A177-3AD203B41FA5}">
                      <a16:colId xmlns:a16="http://schemas.microsoft.com/office/drawing/2014/main" val="807145654"/>
                    </a:ext>
                  </a:extLst>
                </a:gridCol>
                <a:gridCol w="907680">
                  <a:extLst>
                    <a:ext uri="{9D8B030D-6E8A-4147-A177-3AD203B41FA5}">
                      <a16:colId xmlns:a16="http://schemas.microsoft.com/office/drawing/2014/main" val="801743229"/>
                    </a:ext>
                  </a:extLst>
                </a:gridCol>
                <a:gridCol w="889453">
                  <a:extLst>
                    <a:ext uri="{9D8B030D-6E8A-4147-A177-3AD203B41FA5}">
                      <a16:colId xmlns:a16="http://schemas.microsoft.com/office/drawing/2014/main" val="581464047"/>
                    </a:ext>
                  </a:extLst>
                </a:gridCol>
                <a:gridCol w="641573">
                  <a:extLst>
                    <a:ext uri="{9D8B030D-6E8A-4147-A177-3AD203B41FA5}">
                      <a16:colId xmlns:a16="http://schemas.microsoft.com/office/drawing/2014/main" val="2754955657"/>
                    </a:ext>
                  </a:extLst>
                </a:gridCol>
                <a:gridCol w="874872">
                  <a:extLst>
                    <a:ext uri="{9D8B030D-6E8A-4147-A177-3AD203B41FA5}">
                      <a16:colId xmlns:a16="http://schemas.microsoft.com/office/drawing/2014/main" val="3001199582"/>
                    </a:ext>
                  </a:extLst>
                </a:gridCol>
              </a:tblGrid>
              <a:tr h="276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000778"/>
                  </a:ext>
                </a:extLst>
              </a:tr>
              <a:tr h="458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81425"/>
                  </a:ext>
                </a:extLst>
              </a:tr>
              <a:tr h="5491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23.544.587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23.485.549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273958"/>
                  </a:ext>
                </a:extLst>
              </a:tr>
              <a:tr h="5168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23.544.587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23.485.549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8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95628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400600"/>
            <a:ext cx="7282120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1397321"/>
            <a:ext cx="8215092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09CD1C9-0C5E-4564-9935-D94D778BE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109153"/>
              </p:ext>
            </p:extLst>
          </p:nvPr>
        </p:nvGraphicFramePr>
        <p:xfrm>
          <a:off x="428846" y="2338769"/>
          <a:ext cx="8215090" cy="3642649"/>
        </p:xfrm>
        <a:graphic>
          <a:graphicData uri="http://schemas.openxmlformats.org/drawingml/2006/table">
            <a:tbl>
              <a:tblPr/>
              <a:tblGrid>
                <a:gridCol w="298618">
                  <a:extLst>
                    <a:ext uri="{9D8B030D-6E8A-4147-A177-3AD203B41FA5}">
                      <a16:colId xmlns:a16="http://schemas.microsoft.com/office/drawing/2014/main" val="3368127447"/>
                    </a:ext>
                  </a:extLst>
                </a:gridCol>
                <a:gridCol w="286174">
                  <a:extLst>
                    <a:ext uri="{9D8B030D-6E8A-4147-A177-3AD203B41FA5}">
                      <a16:colId xmlns:a16="http://schemas.microsoft.com/office/drawing/2014/main" val="4121097180"/>
                    </a:ext>
                  </a:extLst>
                </a:gridCol>
                <a:gridCol w="289286">
                  <a:extLst>
                    <a:ext uri="{9D8B030D-6E8A-4147-A177-3AD203B41FA5}">
                      <a16:colId xmlns:a16="http://schemas.microsoft.com/office/drawing/2014/main" val="2629988335"/>
                    </a:ext>
                  </a:extLst>
                </a:gridCol>
                <a:gridCol w="2625346">
                  <a:extLst>
                    <a:ext uri="{9D8B030D-6E8A-4147-A177-3AD203B41FA5}">
                      <a16:colId xmlns:a16="http://schemas.microsoft.com/office/drawing/2014/main" val="1206302498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3666100262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4100981679"/>
                    </a:ext>
                  </a:extLst>
                </a:gridCol>
                <a:gridCol w="796313">
                  <a:extLst>
                    <a:ext uri="{9D8B030D-6E8A-4147-A177-3AD203B41FA5}">
                      <a16:colId xmlns:a16="http://schemas.microsoft.com/office/drawing/2014/main" val="730363940"/>
                    </a:ext>
                  </a:extLst>
                </a:gridCol>
                <a:gridCol w="808755">
                  <a:extLst>
                    <a:ext uri="{9D8B030D-6E8A-4147-A177-3AD203B41FA5}">
                      <a16:colId xmlns:a16="http://schemas.microsoft.com/office/drawing/2014/main" val="2815183604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551335412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2635857946"/>
                    </a:ext>
                  </a:extLst>
                </a:gridCol>
              </a:tblGrid>
              <a:tr h="154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26083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229719"/>
                  </a:ext>
                </a:extLst>
              </a:tr>
              <a:tr h="217588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134.787.664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-14.651.396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132.637.171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146980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18.691.237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1.311.169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18.641.318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165919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73.212.553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-2.785.040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73.189.115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728369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470.000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4.679.515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182538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470.000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4.679.515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391047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6.573.951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105.040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6.569.690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379373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168896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600168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6.419.701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6.418.881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715043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6.419.701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3.253.942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072024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3.164.939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13531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1886"/>
                  </a:ext>
                </a:extLst>
              </a:tr>
              <a:tr h="2047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068947"/>
                  </a:ext>
                </a:extLst>
              </a:tr>
              <a:tr h="381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59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4710</TotalTime>
  <Words>1492</Words>
  <Application>Microsoft Office PowerPoint</Application>
  <PresentationFormat>Presentación en pantalla (4:3)</PresentationFormat>
  <Paragraphs>765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1_Tema de Office</vt:lpstr>
      <vt:lpstr>Tema de Office</vt:lpstr>
      <vt:lpstr>EJECUCIÓN ACUMULADA DE GASTOS PRESUPUESTARIOS AL MES DE DICIEMBRE DE 2021 PARTIDA 03: PODER JUDICIAL</vt:lpstr>
      <vt:lpstr>EJECUCIÓN PRESUPUESTARIA DE GASTOS ACUMULADA A DICIEMBRE DE 2021 PARTIDA 03 PODER JUDICIAL</vt:lpstr>
      <vt:lpstr>EJECUCIÓN DE GASTOS A DICIEMBRE DE 2021  PARTIDA 03 PODER JUDICIAL</vt:lpstr>
      <vt:lpstr>EJECUCIÓN DE GASTOS A DICIEMBRE DE 2021  PARTIDA 03 PODER JUDICIAL</vt:lpstr>
      <vt:lpstr>EJECUCIÓN ACUMULADA DE GASTOS A DICIEMBRE DE 2021  PARTIDA 03 PODER JUDICIAL</vt:lpstr>
      <vt:lpstr>EJECUCIÓN ACUMULADA DE GASTOS A DICIEMBRE DE 2021  PARTIDA 03 PODER JUDICIAL  RESUMEN POR CAPÍTULOS</vt:lpstr>
      <vt:lpstr>EJECUCIÓN ACUMULADA DE GASTOS A DICIEMBRE DE 2021  PARTIDA 03. CAPÍTULO 01. PROGRAMA 01: PODER JUDICIAL</vt:lpstr>
      <vt:lpstr>EJECUCIÓN ACUMULADA DE GASTOS A DICIEMBRE DE 2021  PARTIDA 03. CAPÍTULO 01. PROGRAMA 02: UNIDAD DE APOYO A TRIBUNALES</vt:lpstr>
      <vt:lpstr>EJECUCIÓN ACUMULADA DE GASTOS A DICIEMBRE DE 2021  PARTIDA 03. CAPÍTULO 03. PROGRAMA 01: CORPORACIÓN ADMINISTRATIVA DEL PODER JUDICIAL</vt:lpstr>
      <vt:lpstr>EJECUCIÓN ACUMULADA DE GASTOS A DICIEMBRE DE 2021  PARTIDA 03. CAPÍTULO 03. PROGRAMA 01: CORPORACIÓN ADMINISTRATIVA DEL PODER JUDICIAL</vt:lpstr>
      <vt:lpstr>EJECUCIÓN ACUMULADA DE GASTOS A DICIEMBRE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299</cp:revision>
  <cp:lastPrinted>2020-09-07T04:49:41Z</cp:lastPrinted>
  <dcterms:created xsi:type="dcterms:W3CDTF">2016-06-23T13:38:47Z</dcterms:created>
  <dcterms:modified xsi:type="dcterms:W3CDTF">2022-03-01T15:37:59Z</dcterms:modified>
</cp:coreProperties>
</file>