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83568" y="1988840"/>
            <a:ext cx="784887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900" y="1134495"/>
            <a:ext cx="807506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6" y="1724113"/>
            <a:ext cx="8070645" cy="274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D72AFC-4462-451D-B804-EC47C97EC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93674"/>
              </p:ext>
            </p:extLst>
          </p:nvPr>
        </p:nvGraphicFramePr>
        <p:xfrm>
          <a:off x="508900" y="2027877"/>
          <a:ext cx="8070643" cy="4202981"/>
        </p:xfrm>
        <a:graphic>
          <a:graphicData uri="http://schemas.openxmlformats.org/drawingml/2006/table">
            <a:tbl>
              <a:tblPr/>
              <a:tblGrid>
                <a:gridCol w="260428">
                  <a:extLst>
                    <a:ext uri="{9D8B030D-6E8A-4147-A177-3AD203B41FA5}">
                      <a16:colId xmlns:a16="http://schemas.microsoft.com/office/drawing/2014/main" val="2751103976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4052287332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803277967"/>
                    </a:ext>
                  </a:extLst>
                </a:gridCol>
                <a:gridCol w="2937620">
                  <a:extLst>
                    <a:ext uri="{9D8B030D-6E8A-4147-A177-3AD203B41FA5}">
                      <a16:colId xmlns:a16="http://schemas.microsoft.com/office/drawing/2014/main" val="457346226"/>
                    </a:ext>
                  </a:extLst>
                </a:gridCol>
                <a:gridCol w="804720">
                  <a:extLst>
                    <a:ext uri="{9D8B030D-6E8A-4147-A177-3AD203B41FA5}">
                      <a16:colId xmlns:a16="http://schemas.microsoft.com/office/drawing/2014/main" val="3025911972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2554813807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568425286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107463234"/>
                    </a:ext>
                  </a:extLst>
                </a:gridCol>
                <a:gridCol w="742217">
                  <a:extLst>
                    <a:ext uri="{9D8B030D-6E8A-4147-A177-3AD203B41FA5}">
                      <a16:colId xmlns:a16="http://schemas.microsoft.com/office/drawing/2014/main" val="1897274472"/>
                    </a:ext>
                  </a:extLst>
                </a:gridCol>
                <a:gridCol w="710967">
                  <a:extLst>
                    <a:ext uri="{9D8B030D-6E8A-4147-A177-3AD203B41FA5}">
                      <a16:colId xmlns:a16="http://schemas.microsoft.com/office/drawing/2014/main" val="1044484614"/>
                    </a:ext>
                  </a:extLst>
                </a:gridCol>
              </a:tblGrid>
              <a:tr h="122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671992"/>
                  </a:ext>
                </a:extLst>
              </a:tr>
              <a:tr h="376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839236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7.099.326.472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6.592.735.100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550372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213.982.576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126.834.467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31867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85.116.230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00400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84.307.178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01705"/>
                  </a:ext>
                </a:extLst>
              </a:tr>
              <a:tr h="176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416263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40435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665327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59881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92296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35.337.833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27.641.236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676759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13.974.486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273851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343501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934894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557109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90049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143818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10911"/>
                  </a:ext>
                </a:extLst>
              </a:tr>
              <a:tr h="130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55658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79436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61639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7537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4.203.548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43767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382111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760765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379465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331892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32136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7.247.407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62179"/>
                  </a:ext>
                </a:extLst>
              </a:tr>
              <a:tr h="122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6.656.792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86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9341" y="1118307"/>
            <a:ext cx="80669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9341" y="1678622"/>
            <a:ext cx="8066902" cy="255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80800B5-3E58-4CD0-816E-FEA2682CB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233823"/>
              </p:ext>
            </p:extLst>
          </p:nvPr>
        </p:nvGraphicFramePr>
        <p:xfrm>
          <a:off x="549341" y="1988840"/>
          <a:ext cx="8066900" cy="4350211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1323855186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469994537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317359659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62699999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259783823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946498139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73974464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436814296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1121121825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818538151"/>
                    </a:ext>
                  </a:extLst>
                </a:gridCol>
              </a:tblGrid>
              <a:tr h="1204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6668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341317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489904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605887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273370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679540"/>
                  </a:ext>
                </a:extLst>
              </a:tr>
              <a:tr h="13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520.897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0368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24222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9.436.110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6.403.103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18905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3.026.665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91023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63936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23781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253926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36529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9865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15191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73778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83413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39487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474422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7527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958142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49256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777274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29142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68147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807241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62324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0772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101128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426.491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282710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565689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16015"/>
                  </a:ext>
                </a:extLst>
              </a:tr>
              <a:tr h="120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22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152" y="1153661"/>
            <a:ext cx="800408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401" y="1744754"/>
            <a:ext cx="8025704" cy="2738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38AAC8-10E7-4EAD-A3B7-AF874ADD1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856388"/>
              </p:ext>
            </p:extLst>
          </p:nvPr>
        </p:nvGraphicFramePr>
        <p:xfrm>
          <a:off x="504137" y="2141678"/>
          <a:ext cx="8033968" cy="1363869"/>
        </p:xfrm>
        <a:graphic>
          <a:graphicData uri="http://schemas.openxmlformats.org/drawingml/2006/table">
            <a:tbl>
              <a:tblPr/>
              <a:tblGrid>
                <a:gridCol w="259244">
                  <a:extLst>
                    <a:ext uri="{9D8B030D-6E8A-4147-A177-3AD203B41FA5}">
                      <a16:colId xmlns:a16="http://schemas.microsoft.com/office/drawing/2014/main" val="3805119764"/>
                    </a:ext>
                  </a:extLst>
                </a:gridCol>
                <a:gridCol w="259244">
                  <a:extLst>
                    <a:ext uri="{9D8B030D-6E8A-4147-A177-3AD203B41FA5}">
                      <a16:colId xmlns:a16="http://schemas.microsoft.com/office/drawing/2014/main" val="1572585690"/>
                    </a:ext>
                  </a:extLst>
                </a:gridCol>
                <a:gridCol w="259244">
                  <a:extLst>
                    <a:ext uri="{9D8B030D-6E8A-4147-A177-3AD203B41FA5}">
                      <a16:colId xmlns:a16="http://schemas.microsoft.com/office/drawing/2014/main" val="2130261104"/>
                    </a:ext>
                  </a:extLst>
                </a:gridCol>
                <a:gridCol w="2924270">
                  <a:extLst>
                    <a:ext uri="{9D8B030D-6E8A-4147-A177-3AD203B41FA5}">
                      <a16:colId xmlns:a16="http://schemas.microsoft.com/office/drawing/2014/main" val="1643932818"/>
                    </a:ext>
                  </a:extLst>
                </a:gridCol>
                <a:gridCol w="801063">
                  <a:extLst>
                    <a:ext uri="{9D8B030D-6E8A-4147-A177-3AD203B41FA5}">
                      <a16:colId xmlns:a16="http://schemas.microsoft.com/office/drawing/2014/main" val="503261658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1868474912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1752576551"/>
                    </a:ext>
                  </a:extLst>
                </a:gridCol>
                <a:gridCol w="694774">
                  <a:extLst>
                    <a:ext uri="{9D8B030D-6E8A-4147-A177-3AD203B41FA5}">
                      <a16:colId xmlns:a16="http://schemas.microsoft.com/office/drawing/2014/main" val="424403866"/>
                    </a:ext>
                  </a:extLst>
                </a:gridCol>
                <a:gridCol w="738845">
                  <a:extLst>
                    <a:ext uri="{9D8B030D-6E8A-4147-A177-3AD203B41FA5}">
                      <a16:colId xmlns:a16="http://schemas.microsoft.com/office/drawing/2014/main" val="2316031484"/>
                    </a:ext>
                  </a:extLst>
                </a:gridCol>
                <a:gridCol w="707736">
                  <a:extLst>
                    <a:ext uri="{9D8B030D-6E8A-4147-A177-3AD203B41FA5}">
                      <a16:colId xmlns:a16="http://schemas.microsoft.com/office/drawing/2014/main" val="2661771795"/>
                    </a:ext>
                  </a:extLst>
                </a:gridCol>
              </a:tblGrid>
              <a:tr h="123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378508"/>
                  </a:ext>
                </a:extLst>
              </a:tr>
              <a:tr h="247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454529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63784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6.465.900.633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65319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4.987.562.154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36201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86661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1.478.150.084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5229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00617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181.855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15957"/>
                  </a:ext>
                </a:extLst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6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7700" y="1183244"/>
            <a:ext cx="794716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66684" y="1743559"/>
            <a:ext cx="7947163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506E29-58DD-4F47-B5CC-F9EC154C7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999638"/>
              </p:ext>
            </p:extLst>
          </p:nvPr>
        </p:nvGraphicFramePr>
        <p:xfrm>
          <a:off x="557700" y="2132856"/>
          <a:ext cx="7974743" cy="1765220"/>
        </p:xfrm>
        <a:graphic>
          <a:graphicData uri="http://schemas.openxmlformats.org/drawingml/2006/table">
            <a:tbl>
              <a:tblPr/>
              <a:tblGrid>
                <a:gridCol w="260783">
                  <a:extLst>
                    <a:ext uri="{9D8B030D-6E8A-4147-A177-3AD203B41FA5}">
                      <a16:colId xmlns:a16="http://schemas.microsoft.com/office/drawing/2014/main" val="403241798"/>
                    </a:ext>
                  </a:extLst>
                </a:gridCol>
                <a:gridCol w="260783">
                  <a:extLst>
                    <a:ext uri="{9D8B030D-6E8A-4147-A177-3AD203B41FA5}">
                      <a16:colId xmlns:a16="http://schemas.microsoft.com/office/drawing/2014/main" val="1156120836"/>
                    </a:ext>
                  </a:extLst>
                </a:gridCol>
                <a:gridCol w="260783">
                  <a:extLst>
                    <a:ext uri="{9D8B030D-6E8A-4147-A177-3AD203B41FA5}">
                      <a16:colId xmlns:a16="http://schemas.microsoft.com/office/drawing/2014/main" val="3430201700"/>
                    </a:ext>
                  </a:extLst>
                </a:gridCol>
                <a:gridCol w="2941633">
                  <a:extLst>
                    <a:ext uri="{9D8B030D-6E8A-4147-A177-3AD203B41FA5}">
                      <a16:colId xmlns:a16="http://schemas.microsoft.com/office/drawing/2014/main" val="1213632058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2770582283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1433085940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2395666040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2869232244"/>
                    </a:ext>
                  </a:extLst>
                </a:gridCol>
                <a:gridCol w="743231">
                  <a:extLst>
                    <a:ext uri="{9D8B030D-6E8A-4147-A177-3AD203B41FA5}">
                      <a16:colId xmlns:a16="http://schemas.microsoft.com/office/drawing/2014/main" val="2430743544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1756698548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13007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932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06069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33823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09830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06306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09134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508.432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874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90522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51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7528" y="1124744"/>
            <a:ext cx="806693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928" y="1753295"/>
            <a:ext cx="807040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403875E-6E44-4EE9-A4EC-63469FE92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65961"/>
              </p:ext>
            </p:extLst>
          </p:nvPr>
        </p:nvGraphicFramePr>
        <p:xfrm>
          <a:off x="524058" y="2120498"/>
          <a:ext cx="8066934" cy="2617003"/>
        </p:xfrm>
        <a:graphic>
          <a:graphicData uri="http://schemas.openxmlformats.org/drawingml/2006/table">
            <a:tbl>
              <a:tblPr/>
              <a:tblGrid>
                <a:gridCol w="312874">
                  <a:extLst>
                    <a:ext uri="{9D8B030D-6E8A-4147-A177-3AD203B41FA5}">
                      <a16:colId xmlns:a16="http://schemas.microsoft.com/office/drawing/2014/main" val="2044596173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564626832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1645699393"/>
                    </a:ext>
                  </a:extLst>
                </a:gridCol>
                <a:gridCol w="2982732">
                  <a:extLst>
                    <a:ext uri="{9D8B030D-6E8A-4147-A177-3AD203B41FA5}">
                      <a16:colId xmlns:a16="http://schemas.microsoft.com/office/drawing/2014/main" val="4039881812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1792551100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184563960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3280029538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998627726"/>
                    </a:ext>
                  </a:extLst>
                </a:gridCol>
                <a:gridCol w="743076">
                  <a:extLst>
                    <a:ext uri="{9D8B030D-6E8A-4147-A177-3AD203B41FA5}">
                      <a16:colId xmlns:a16="http://schemas.microsoft.com/office/drawing/2014/main" val="800122519"/>
                    </a:ext>
                  </a:extLst>
                </a:gridCol>
                <a:gridCol w="711788">
                  <a:extLst>
                    <a:ext uri="{9D8B030D-6E8A-4147-A177-3AD203B41FA5}">
                      <a16:colId xmlns:a16="http://schemas.microsoft.com/office/drawing/2014/main" val="2910167913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644289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27132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42.511.724.415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2.361.395.987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32.324.366.075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0173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42.511.724.415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2.361.395.987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32.324.366.075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5592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16.405.758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-475.606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13.171.223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8848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90.778.679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247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540.011.076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-16.495.307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459.171.071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52078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63.743.750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3540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2.362.902.298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-20.979.675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1.657.121.829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11521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78.554.406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53.820.228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4051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351.670.500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95.464.796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248.367.389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267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493.237.278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75.287.902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392.468.195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09570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11.590.644.209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191.685.477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8.171.789.752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08838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1.242.190.741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50.061.121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989.539.554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1000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1.196.903.912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24.882.985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410.295.819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2105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2.195.241.131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140.230.363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1.142.180.310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1569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584.966.965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45.918.578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472.314.196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223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1.968.257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70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1154134"/>
            <a:ext cx="799451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729839"/>
            <a:ext cx="7994519" cy="331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0190113-5170-4C90-B085-EFD763B8F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68858"/>
              </p:ext>
            </p:extLst>
          </p:nvPr>
        </p:nvGraphicFramePr>
        <p:xfrm>
          <a:off x="537919" y="2103996"/>
          <a:ext cx="7994519" cy="2701176"/>
        </p:xfrm>
        <a:graphic>
          <a:graphicData uri="http://schemas.openxmlformats.org/drawingml/2006/table">
            <a:tbl>
              <a:tblPr/>
              <a:tblGrid>
                <a:gridCol w="310066">
                  <a:extLst>
                    <a:ext uri="{9D8B030D-6E8A-4147-A177-3AD203B41FA5}">
                      <a16:colId xmlns:a16="http://schemas.microsoft.com/office/drawing/2014/main" val="2628616684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749943363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3250282032"/>
                    </a:ext>
                  </a:extLst>
                </a:gridCol>
                <a:gridCol w="2955957">
                  <a:extLst>
                    <a:ext uri="{9D8B030D-6E8A-4147-A177-3AD203B41FA5}">
                      <a16:colId xmlns:a16="http://schemas.microsoft.com/office/drawing/2014/main" val="300064005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942222309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2804976138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694953588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285799499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30748910"/>
                    </a:ext>
                  </a:extLst>
                </a:gridCol>
                <a:gridCol w="705399">
                  <a:extLst>
                    <a:ext uri="{9D8B030D-6E8A-4147-A177-3AD203B41FA5}">
                      <a16:colId xmlns:a16="http://schemas.microsoft.com/office/drawing/2014/main" val="402586256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9073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68368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6.229.649.940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370.522.434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6.052.654.577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06461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8.892.247.862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1.388.680.824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7.573.170.682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36842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47.812.919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-88.841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36.464.528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94334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2.821.115.746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-15.696.594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1.608.555.558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08593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1.067.325.634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660.864.433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50009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26.423.860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21.679.249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7974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811.232.990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61.645.012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544.949.798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4798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25.122.081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3.300.764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14.233.720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5656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197.852.613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-1.693.242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157.028.546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9169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122.934.782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6.899.811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71.471.791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240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60.499.610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42.746.799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71491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127.071.875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-308.889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72.707.244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57521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62.352.105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-1.908.075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55.077.384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9593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144.798.651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50.890.961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53.357.591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3967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208.900.535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141.379.187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5381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442.757.862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-1.383.824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215.784.720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244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354.758.752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-97.065.584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358.143.561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689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046" y="113947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41046" y="1700808"/>
            <a:ext cx="7886701" cy="324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E8FFDD-C920-42E9-A26A-FFF9F0A24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910747"/>
              </p:ext>
            </p:extLst>
          </p:nvPr>
        </p:nvGraphicFramePr>
        <p:xfrm>
          <a:off x="541045" y="2025478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51477553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43702955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80689039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61170018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19790082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8757793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50300024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522539698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411042407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053592986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30712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08953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937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224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6949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393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87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041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10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840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41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680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49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96192" y="1095422"/>
            <a:ext cx="79516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193" y="3941097"/>
            <a:ext cx="7951613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79" y="1780919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SEPTIEMBRE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04684B-D5FD-4002-AD67-E35BC88E5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28286"/>
              </p:ext>
            </p:extLst>
          </p:nvPr>
        </p:nvGraphicFramePr>
        <p:xfrm>
          <a:off x="596192" y="4299897"/>
          <a:ext cx="7951612" cy="1558654"/>
        </p:xfrm>
        <a:graphic>
          <a:graphicData uri="http://schemas.openxmlformats.org/drawingml/2006/table">
            <a:tbl>
              <a:tblPr/>
              <a:tblGrid>
                <a:gridCol w="261911">
                  <a:extLst>
                    <a:ext uri="{9D8B030D-6E8A-4147-A177-3AD203B41FA5}">
                      <a16:colId xmlns:a16="http://schemas.microsoft.com/office/drawing/2014/main" val="622729518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730382438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2074152010"/>
                    </a:ext>
                  </a:extLst>
                </a:gridCol>
                <a:gridCol w="2954353">
                  <a:extLst>
                    <a:ext uri="{9D8B030D-6E8A-4147-A177-3AD203B41FA5}">
                      <a16:colId xmlns:a16="http://schemas.microsoft.com/office/drawing/2014/main" val="4205312326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396665781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4093667342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647316030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002336043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907155574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363757906"/>
                    </a:ext>
                  </a:extLst>
                </a:gridCol>
              </a:tblGrid>
              <a:tr h="133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37641"/>
                  </a:ext>
                </a:extLst>
              </a:tr>
              <a:tr h="383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33230"/>
                  </a:ext>
                </a:extLst>
              </a:tr>
              <a:tr h="164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046934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9185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206795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4549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609201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335.279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24985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335.279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42496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25577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1845AE-1917-463B-89FD-5C0CAB680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79097"/>
              </p:ext>
            </p:extLst>
          </p:nvPr>
        </p:nvGraphicFramePr>
        <p:xfrm>
          <a:off x="2267744" y="2184739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72032086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703156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2012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53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788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2.249,84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788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1.606,41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941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-50,18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59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7.331,40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866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1149490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842549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SEPTIEMBRE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239E8B-F578-41A9-8024-6DAF98414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59973"/>
              </p:ext>
            </p:extLst>
          </p:nvPr>
        </p:nvGraphicFramePr>
        <p:xfrm>
          <a:off x="539552" y="4135003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14975632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96452224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714513938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04684845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62140792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5439874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3997642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586074005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269057870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1102607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62828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68517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6.347.233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151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5159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5846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4074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273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155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69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5897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3029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773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41649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806056-8FB3-42AF-84CA-74B7AB5B3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706207"/>
              </p:ext>
            </p:extLst>
          </p:nvPr>
        </p:nvGraphicFramePr>
        <p:xfrm>
          <a:off x="2355850" y="2223655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83408753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9809207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5364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239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-24.245,06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416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3.340,51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858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1.651,44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792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-31,01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7150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2.481,59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15234" y="1124744"/>
            <a:ext cx="808764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5234" y="1740134"/>
            <a:ext cx="8087646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F9C8CA-5E28-4E91-8981-3DE54418A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64913"/>
              </p:ext>
            </p:extLst>
          </p:nvPr>
        </p:nvGraphicFramePr>
        <p:xfrm>
          <a:off x="511460" y="2101678"/>
          <a:ext cx="8100498" cy="1570184"/>
        </p:xfrm>
        <a:graphic>
          <a:graphicData uri="http://schemas.openxmlformats.org/drawingml/2006/table">
            <a:tbl>
              <a:tblPr/>
              <a:tblGrid>
                <a:gridCol w="264895">
                  <a:extLst>
                    <a:ext uri="{9D8B030D-6E8A-4147-A177-3AD203B41FA5}">
                      <a16:colId xmlns:a16="http://schemas.microsoft.com/office/drawing/2014/main" val="2102926554"/>
                    </a:ext>
                  </a:extLst>
                </a:gridCol>
                <a:gridCol w="264895">
                  <a:extLst>
                    <a:ext uri="{9D8B030D-6E8A-4147-A177-3AD203B41FA5}">
                      <a16:colId xmlns:a16="http://schemas.microsoft.com/office/drawing/2014/main" val="779426699"/>
                    </a:ext>
                  </a:extLst>
                </a:gridCol>
                <a:gridCol w="264895">
                  <a:extLst>
                    <a:ext uri="{9D8B030D-6E8A-4147-A177-3AD203B41FA5}">
                      <a16:colId xmlns:a16="http://schemas.microsoft.com/office/drawing/2014/main" val="1677850858"/>
                    </a:ext>
                  </a:extLst>
                </a:gridCol>
                <a:gridCol w="2988020">
                  <a:extLst>
                    <a:ext uri="{9D8B030D-6E8A-4147-A177-3AD203B41FA5}">
                      <a16:colId xmlns:a16="http://schemas.microsoft.com/office/drawing/2014/main" val="2863495472"/>
                    </a:ext>
                  </a:extLst>
                </a:gridCol>
                <a:gridCol w="709919">
                  <a:extLst>
                    <a:ext uri="{9D8B030D-6E8A-4147-A177-3AD203B41FA5}">
                      <a16:colId xmlns:a16="http://schemas.microsoft.com/office/drawing/2014/main" val="2965898429"/>
                    </a:ext>
                  </a:extLst>
                </a:gridCol>
                <a:gridCol w="709919">
                  <a:extLst>
                    <a:ext uri="{9D8B030D-6E8A-4147-A177-3AD203B41FA5}">
                      <a16:colId xmlns:a16="http://schemas.microsoft.com/office/drawing/2014/main" val="2319017079"/>
                    </a:ext>
                  </a:extLst>
                </a:gridCol>
                <a:gridCol w="709919">
                  <a:extLst>
                    <a:ext uri="{9D8B030D-6E8A-4147-A177-3AD203B41FA5}">
                      <a16:colId xmlns:a16="http://schemas.microsoft.com/office/drawing/2014/main" val="2999382416"/>
                    </a:ext>
                  </a:extLst>
                </a:gridCol>
                <a:gridCol w="709919">
                  <a:extLst>
                    <a:ext uri="{9D8B030D-6E8A-4147-A177-3AD203B41FA5}">
                      <a16:colId xmlns:a16="http://schemas.microsoft.com/office/drawing/2014/main" val="4220534644"/>
                    </a:ext>
                  </a:extLst>
                </a:gridCol>
                <a:gridCol w="754952">
                  <a:extLst>
                    <a:ext uri="{9D8B030D-6E8A-4147-A177-3AD203B41FA5}">
                      <a16:colId xmlns:a16="http://schemas.microsoft.com/office/drawing/2014/main" val="2049390234"/>
                    </a:ext>
                  </a:extLst>
                </a:gridCol>
                <a:gridCol w="723165">
                  <a:extLst>
                    <a:ext uri="{9D8B030D-6E8A-4147-A177-3AD203B41FA5}">
                      <a16:colId xmlns:a16="http://schemas.microsoft.com/office/drawing/2014/main" val="1953213236"/>
                    </a:ext>
                  </a:extLst>
                </a:gridCol>
              </a:tblGrid>
              <a:tr h="134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495716"/>
                  </a:ext>
                </a:extLst>
              </a:tr>
              <a:tr h="386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22511"/>
                  </a:ext>
                </a:extLst>
              </a:tr>
              <a:tr h="16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60966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6747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48885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961073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927506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1011525,0%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1011525,0%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25353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65452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4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45487" y="1148153"/>
            <a:ext cx="801357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5486" y="1677154"/>
            <a:ext cx="7632848" cy="301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5487" y="4200429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8F95B9-18DA-4DE5-9A0C-09BA51588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212362"/>
              </p:ext>
            </p:extLst>
          </p:nvPr>
        </p:nvGraphicFramePr>
        <p:xfrm>
          <a:off x="545486" y="1978424"/>
          <a:ext cx="8010758" cy="2222007"/>
        </p:xfrm>
        <a:graphic>
          <a:graphicData uri="http://schemas.openxmlformats.org/drawingml/2006/table">
            <a:tbl>
              <a:tblPr/>
              <a:tblGrid>
                <a:gridCol w="282069">
                  <a:extLst>
                    <a:ext uri="{9D8B030D-6E8A-4147-A177-3AD203B41FA5}">
                      <a16:colId xmlns:a16="http://schemas.microsoft.com/office/drawing/2014/main" val="1924053529"/>
                    </a:ext>
                  </a:extLst>
                </a:gridCol>
                <a:gridCol w="3181737">
                  <a:extLst>
                    <a:ext uri="{9D8B030D-6E8A-4147-A177-3AD203B41FA5}">
                      <a16:colId xmlns:a16="http://schemas.microsoft.com/office/drawing/2014/main" val="307003281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3111851406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2898282369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2945970824"/>
                    </a:ext>
                  </a:extLst>
                </a:gridCol>
                <a:gridCol w="755945">
                  <a:extLst>
                    <a:ext uri="{9D8B030D-6E8A-4147-A177-3AD203B41FA5}">
                      <a16:colId xmlns:a16="http://schemas.microsoft.com/office/drawing/2014/main" val="4180125414"/>
                    </a:ext>
                  </a:extLst>
                </a:gridCol>
                <a:gridCol w="789793">
                  <a:extLst>
                    <a:ext uri="{9D8B030D-6E8A-4147-A177-3AD203B41FA5}">
                      <a16:colId xmlns:a16="http://schemas.microsoft.com/office/drawing/2014/main" val="2280621258"/>
                    </a:ext>
                  </a:extLst>
                </a:gridCol>
                <a:gridCol w="733379">
                  <a:extLst>
                    <a:ext uri="{9D8B030D-6E8A-4147-A177-3AD203B41FA5}">
                      <a16:colId xmlns:a16="http://schemas.microsoft.com/office/drawing/2014/main" val="3136446259"/>
                    </a:ext>
                  </a:extLst>
                </a:gridCol>
              </a:tblGrid>
              <a:tr h="135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919438"/>
                  </a:ext>
                </a:extLst>
              </a:tr>
              <a:tr h="415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79165"/>
                  </a:ext>
                </a:extLst>
              </a:tr>
              <a:tr h="144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74.337.470.291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14.159.106.083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64.262.424.878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2578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88.216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624283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204.899.808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86885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8.590.836.127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2.892.342.231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6.748.118.325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93488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51.207.515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256037575,0%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256037575,0%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565388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42.511.724.415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2.361.395.987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32.324.366.075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065127"/>
                  </a:ext>
                </a:extLst>
              </a:tr>
              <a:tr h="16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213.982.576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126.834.467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690347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1.462.041.477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-641.352.229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2.930.845.669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981160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943.315.641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9433156410,0%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60315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12.860.385.939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8.034.528.437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14.466.848.529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74294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6.465.900.633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83074"/>
                  </a:ext>
                </a:extLst>
              </a:tr>
              <a:tr h="135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84327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993CE3-9EA1-4CC2-A536-0F0CF6CC3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560710"/>
              </p:ext>
            </p:extLst>
          </p:nvPr>
        </p:nvGraphicFramePr>
        <p:xfrm>
          <a:off x="539579" y="4488461"/>
          <a:ext cx="8010757" cy="1640940"/>
        </p:xfrm>
        <a:graphic>
          <a:graphicData uri="http://schemas.openxmlformats.org/drawingml/2006/table">
            <a:tbl>
              <a:tblPr/>
              <a:tblGrid>
                <a:gridCol w="287330">
                  <a:extLst>
                    <a:ext uri="{9D8B030D-6E8A-4147-A177-3AD203B41FA5}">
                      <a16:colId xmlns:a16="http://schemas.microsoft.com/office/drawing/2014/main" val="614483944"/>
                    </a:ext>
                  </a:extLst>
                </a:gridCol>
                <a:gridCol w="3241081">
                  <a:extLst>
                    <a:ext uri="{9D8B030D-6E8A-4147-A177-3AD203B41FA5}">
                      <a16:colId xmlns:a16="http://schemas.microsoft.com/office/drawing/2014/main" val="650709615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839188385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2223721204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2318322572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491286829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1605723393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2932352911"/>
                    </a:ext>
                  </a:extLst>
                </a:gridCol>
              </a:tblGrid>
              <a:tr h="135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39943"/>
                  </a:ext>
                </a:extLst>
              </a:tr>
              <a:tr h="414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51726"/>
                  </a:ext>
                </a:extLst>
              </a:tr>
              <a:tr h="143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13.377.341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6.730.699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03953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151690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80853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86813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8256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5.534.607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60096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06432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58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3" y="1102753"/>
            <a:ext cx="79924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62" y="1678457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59FEA6-24CC-4246-A74D-7903E786A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38408"/>
              </p:ext>
            </p:extLst>
          </p:nvPr>
        </p:nvGraphicFramePr>
        <p:xfrm>
          <a:off x="556583" y="1988840"/>
          <a:ext cx="8013573" cy="150997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3048072918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298980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9726523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340597037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8633370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24998540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9965543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194262498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2395930172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2979922207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846890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810035"/>
                  </a:ext>
                </a:extLst>
              </a:tr>
              <a:tr h="159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08406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52879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327745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44747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88658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7807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1205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2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286" y="1179004"/>
            <a:ext cx="7972479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318" y="1970151"/>
            <a:ext cx="796893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B8ECBF-8D3C-4D50-BD0A-77CDC4D2D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45577"/>
              </p:ext>
            </p:extLst>
          </p:nvPr>
        </p:nvGraphicFramePr>
        <p:xfrm>
          <a:off x="533801" y="2333178"/>
          <a:ext cx="7973447" cy="1432304"/>
        </p:xfrm>
        <a:graphic>
          <a:graphicData uri="http://schemas.openxmlformats.org/drawingml/2006/table">
            <a:tbl>
              <a:tblPr/>
              <a:tblGrid>
                <a:gridCol w="260741">
                  <a:extLst>
                    <a:ext uri="{9D8B030D-6E8A-4147-A177-3AD203B41FA5}">
                      <a16:colId xmlns:a16="http://schemas.microsoft.com/office/drawing/2014/main" val="4266278599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3754033407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2020119905"/>
                    </a:ext>
                  </a:extLst>
                </a:gridCol>
                <a:gridCol w="2941155">
                  <a:extLst>
                    <a:ext uri="{9D8B030D-6E8A-4147-A177-3AD203B41FA5}">
                      <a16:colId xmlns:a16="http://schemas.microsoft.com/office/drawing/2014/main" val="2430293478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2463056509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315346310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622347492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3956229539"/>
                    </a:ext>
                  </a:extLst>
                </a:gridCol>
                <a:gridCol w="743111">
                  <a:extLst>
                    <a:ext uri="{9D8B030D-6E8A-4147-A177-3AD203B41FA5}">
                      <a16:colId xmlns:a16="http://schemas.microsoft.com/office/drawing/2014/main" val="3828360955"/>
                    </a:ext>
                  </a:extLst>
                </a:gridCol>
                <a:gridCol w="711822">
                  <a:extLst>
                    <a:ext uri="{9D8B030D-6E8A-4147-A177-3AD203B41FA5}">
                      <a16:colId xmlns:a16="http://schemas.microsoft.com/office/drawing/2014/main" val="2714798512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3175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2960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222.801.471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445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83.776.834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139101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83.776.834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30835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83.776.834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845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139.024.637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352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139.024.637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61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5213" y="1112397"/>
            <a:ext cx="78780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6583" y="1723156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7011D2-2B18-414A-97BF-A1CA44DF9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01159"/>
              </p:ext>
            </p:extLst>
          </p:nvPr>
        </p:nvGraphicFramePr>
        <p:xfrm>
          <a:off x="556583" y="2060151"/>
          <a:ext cx="7886701" cy="2299429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14419996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58867310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887799217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86004850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02143851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8178453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65178991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09866355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70673286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2638302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27745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6426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59.681.567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1822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1.494.180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2828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1.494.180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089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2499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1.494.180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577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938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477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5191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45.321.155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26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25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2680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7472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1910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05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836" y="1170167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182" y="178810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538836" y="3942784"/>
            <a:ext cx="797247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86001"/>
              </p:ext>
            </p:extLst>
          </p:nvPr>
        </p:nvGraphicFramePr>
        <p:xfrm>
          <a:off x="538836" y="2110488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1156127"/>
            <a:ext cx="784413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787470"/>
            <a:ext cx="76281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BE895E-64CE-4F6B-90D3-1CD5D1563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32862"/>
              </p:ext>
            </p:extLst>
          </p:nvPr>
        </p:nvGraphicFramePr>
        <p:xfrm>
          <a:off x="544292" y="2146530"/>
          <a:ext cx="7844133" cy="3407248"/>
        </p:xfrm>
        <a:graphic>
          <a:graphicData uri="http://schemas.openxmlformats.org/drawingml/2006/table">
            <a:tbl>
              <a:tblPr/>
              <a:tblGrid>
                <a:gridCol w="259053">
                  <a:extLst>
                    <a:ext uri="{9D8B030D-6E8A-4147-A177-3AD203B41FA5}">
                      <a16:colId xmlns:a16="http://schemas.microsoft.com/office/drawing/2014/main" val="1528499931"/>
                    </a:ext>
                  </a:extLst>
                </a:gridCol>
                <a:gridCol w="259053">
                  <a:extLst>
                    <a:ext uri="{9D8B030D-6E8A-4147-A177-3AD203B41FA5}">
                      <a16:colId xmlns:a16="http://schemas.microsoft.com/office/drawing/2014/main" val="3631767007"/>
                    </a:ext>
                  </a:extLst>
                </a:gridCol>
                <a:gridCol w="259053">
                  <a:extLst>
                    <a:ext uri="{9D8B030D-6E8A-4147-A177-3AD203B41FA5}">
                      <a16:colId xmlns:a16="http://schemas.microsoft.com/office/drawing/2014/main" val="2908401691"/>
                    </a:ext>
                  </a:extLst>
                </a:gridCol>
                <a:gridCol w="2922121">
                  <a:extLst>
                    <a:ext uri="{9D8B030D-6E8A-4147-A177-3AD203B41FA5}">
                      <a16:colId xmlns:a16="http://schemas.microsoft.com/office/drawing/2014/main" val="3205637759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447848723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2449031456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3352902116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286455430"/>
                    </a:ext>
                  </a:extLst>
                </a:gridCol>
                <a:gridCol w="642452">
                  <a:extLst>
                    <a:ext uri="{9D8B030D-6E8A-4147-A177-3AD203B41FA5}">
                      <a16:colId xmlns:a16="http://schemas.microsoft.com/office/drawing/2014/main" val="3480739601"/>
                    </a:ext>
                  </a:extLst>
                </a:gridCol>
                <a:gridCol w="725349">
                  <a:extLst>
                    <a:ext uri="{9D8B030D-6E8A-4147-A177-3AD203B41FA5}">
                      <a16:colId xmlns:a16="http://schemas.microsoft.com/office/drawing/2014/main" val="1101301057"/>
                    </a:ext>
                  </a:extLst>
                </a:gridCol>
              </a:tblGrid>
              <a:tr h="1411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524280"/>
                  </a:ext>
                </a:extLst>
              </a:tr>
              <a:tr h="345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46822"/>
                  </a:ext>
                </a:extLst>
              </a:tr>
              <a:tr h="148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948.914.470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-96.880.933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505.326.820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37081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171.134.070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6.589.127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93.538.550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723547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171.134.070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6.589.127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93.538.550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09316"/>
                  </a:ext>
                </a:extLst>
              </a:tr>
              <a:tr h="121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4.075.371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2.654.489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527515"/>
                  </a:ext>
                </a:extLst>
              </a:tr>
              <a:tr h="148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4.562.343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3.088.762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37821"/>
                  </a:ext>
                </a:extLst>
              </a:tr>
              <a:tr h="148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4.184.798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98661"/>
                  </a:ext>
                </a:extLst>
              </a:tr>
              <a:tr h="101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4.481.974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-275.885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2.753.760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68212"/>
                  </a:ext>
                </a:extLst>
              </a:tr>
              <a:tr h="121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3.844.066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80985"/>
                  </a:ext>
                </a:extLst>
              </a:tr>
              <a:tr h="117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3.684.712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2.865.454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31196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4.261.938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-241.464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3.262.570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09451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5.343.709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-283.874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4.044.829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853898"/>
                  </a:ext>
                </a:extLst>
              </a:tr>
              <a:tr h="144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4.295.138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670021"/>
                  </a:ext>
                </a:extLst>
              </a:tr>
              <a:tr h="148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4.858.468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-123.244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3.873.662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95873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5.099.945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3.912.057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55411"/>
                  </a:ext>
                </a:extLst>
              </a:tr>
              <a:tr h="109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4.318.405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3.144.926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393231"/>
                  </a:ext>
                </a:extLst>
              </a:tr>
              <a:tr h="148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7.053.553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-117.379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5.738.277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51254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4.045.611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-493.883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2.839.439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18330"/>
                  </a:ext>
                </a:extLst>
              </a:tr>
              <a:tr h="109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4.085.662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-76.756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3.118.607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09409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2.290.964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1.506.951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36786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724641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2.341.035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114217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56666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519136"/>
                  </a:ext>
                </a:extLst>
              </a:tr>
              <a:tr h="112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73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034" y="1125103"/>
            <a:ext cx="79469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8034" y="1700807"/>
            <a:ext cx="7769305" cy="22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AF2D29-3970-4E94-88AE-4F62AE82E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11086"/>
              </p:ext>
            </p:extLst>
          </p:nvPr>
        </p:nvGraphicFramePr>
        <p:xfrm>
          <a:off x="558032" y="2060848"/>
          <a:ext cx="7946950" cy="3491410"/>
        </p:xfrm>
        <a:graphic>
          <a:graphicData uri="http://schemas.openxmlformats.org/drawingml/2006/table">
            <a:tbl>
              <a:tblPr/>
              <a:tblGrid>
                <a:gridCol w="262449">
                  <a:extLst>
                    <a:ext uri="{9D8B030D-6E8A-4147-A177-3AD203B41FA5}">
                      <a16:colId xmlns:a16="http://schemas.microsoft.com/office/drawing/2014/main" val="2505599088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2952204357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2700320553"/>
                    </a:ext>
                  </a:extLst>
                </a:gridCol>
                <a:gridCol w="2960422">
                  <a:extLst>
                    <a:ext uri="{9D8B030D-6E8A-4147-A177-3AD203B41FA5}">
                      <a16:colId xmlns:a16="http://schemas.microsoft.com/office/drawing/2014/main" val="423126991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162163416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45277881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156234923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478299061"/>
                    </a:ext>
                  </a:extLst>
                </a:gridCol>
                <a:gridCol w="650872">
                  <a:extLst>
                    <a:ext uri="{9D8B030D-6E8A-4147-A177-3AD203B41FA5}">
                      <a16:colId xmlns:a16="http://schemas.microsoft.com/office/drawing/2014/main" val="2379758535"/>
                    </a:ext>
                  </a:extLst>
                </a:gridCol>
                <a:gridCol w="734857">
                  <a:extLst>
                    <a:ext uri="{9D8B030D-6E8A-4147-A177-3AD203B41FA5}">
                      <a16:colId xmlns:a16="http://schemas.microsoft.com/office/drawing/2014/main" val="2959377081"/>
                    </a:ext>
                  </a:extLst>
                </a:gridCol>
              </a:tblGrid>
              <a:tr h="118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989672"/>
                  </a:ext>
                </a:extLst>
              </a:tr>
              <a:tr h="237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57874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399988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8.344.492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6.196.522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098543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319527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303928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9.559.822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543.667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3.835.922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686273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3.285.765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227519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82440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43896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35998"/>
                  </a:ext>
                </a:extLst>
              </a:tr>
              <a:tr h="12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25301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1.640.134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332364"/>
                  </a:ext>
                </a:extLst>
              </a:tr>
              <a:tr h="148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777.780.400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-103.470.060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411.788.270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91900"/>
                  </a:ext>
                </a:extLst>
              </a:tr>
              <a:tr h="118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777.780.400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-103.470.060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411.788.270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688525"/>
                  </a:ext>
                </a:extLst>
              </a:tr>
              <a:tr h="15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41117"/>
                  </a:ext>
                </a:extLst>
              </a:tr>
              <a:tr h="114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109241"/>
                  </a:ext>
                </a:extLst>
              </a:tr>
              <a:tr h="114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38651"/>
                  </a:ext>
                </a:extLst>
              </a:tr>
              <a:tr h="132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45048"/>
                  </a:ext>
                </a:extLst>
              </a:tr>
              <a:tr h="14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626051"/>
                  </a:ext>
                </a:extLst>
              </a:tr>
              <a:tr h="14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006174"/>
                  </a:ext>
                </a:extLst>
              </a:tr>
              <a:tr h="148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69074"/>
                  </a:ext>
                </a:extLst>
              </a:tr>
              <a:tr h="162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46862"/>
                  </a:ext>
                </a:extLst>
              </a:tr>
              <a:tr h="124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649426"/>
                  </a:ext>
                </a:extLst>
              </a:tr>
              <a:tr h="14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90.843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49644"/>
                  </a:ext>
                </a:extLst>
              </a:tr>
              <a:tr h="17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95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4391" y="1162482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391" y="175233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E0066A-A318-46AB-9B1D-90A5776A6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92179"/>
              </p:ext>
            </p:extLst>
          </p:nvPr>
        </p:nvGraphicFramePr>
        <p:xfrm>
          <a:off x="537675" y="2069911"/>
          <a:ext cx="7963938" cy="3806869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3181164184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2421574952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3230285911"/>
                    </a:ext>
                  </a:extLst>
                </a:gridCol>
                <a:gridCol w="2966752">
                  <a:extLst>
                    <a:ext uri="{9D8B030D-6E8A-4147-A177-3AD203B41FA5}">
                      <a16:colId xmlns:a16="http://schemas.microsoft.com/office/drawing/2014/main" val="3404608724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1606713245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1520683644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908697208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615738713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745743507"/>
                    </a:ext>
                  </a:extLst>
                </a:gridCol>
                <a:gridCol w="736428">
                  <a:extLst>
                    <a:ext uri="{9D8B030D-6E8A-4147-A177-3AD203B41FA5}">
                      <a16:colId xmlns:a16="http://schemas.microsoft.com/office/drawing/2014/main" val="4202509779"/>
                    </a:ext>
                  </a:extLst>
                </a:gridCol>
              </a:tblGrid>
              <a:tr h="1251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564527"/>
                  </a:ext>
                </a:extLst>
              </a:tr>
              <a:tr h="250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69186"/>
                  </a:ext>
                </a:extLst>
              </a:tr>
              <a:tr h="17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915841"/>
                  </a:ext>
                </a:extLst>
              </a:tr>
              <a:tr h="14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907363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41640"/>
                  </a:ext>
                </a:extLst>
              </a:tr>
              <a:tr h="131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81009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18835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54774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39.874.478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02013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28.951.347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-15.906.038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480076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868376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45.389.139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-8.228.832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90305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49.864.613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-4.223.650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43177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63.998.793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-7.296.919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17.283.827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139890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70.118.079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-5.054.507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50.559.976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39766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77.890.169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-7.713.159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46060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60.239.588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44.039.295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090189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71020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00262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90.289.632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-6.653.574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74.490.379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82872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8.320.534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369052"/>
                  </a:ext>
                </a:extLst>
              </a:tr>
              <a:tr h="176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18.958.345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-5.161.032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985342"/>
                  </a:ext>
                </a:extLst>
              </a:tr>
              <a:tr h="14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46.449.945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-898.434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10.257.793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794807"/>
                  </a:ext>
                </a:extLst>
              </a:tr>
              <a:tr h="156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3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3658" y="1124744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119" y="17506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E954D9-BC2F-4A5C-9736-35552D2F9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98004"/>
              </p:ext>
            </p:extLst>
          </p:nvPr>
        </p:nvGraphicFramePr>
        <p:xfrm>
          <a:off x="533658" y="2104341"/>
          <a:ext cx="7963795" cy="2616682"/>
        </p:xfrm>
        <a:graphic>
          <a:graphicData uri="http://schemas.openxmlformats.org/drawingml/2006/table">
            <a:tbl>
              <a:tblPr/>
              <a:tblGrid>
                <a:gridCol w="263005">
                  <a:extLst>
                    <a:ext uri="{9D8B030D-6E8A-4147-A177-3AD203B41FA5}">
                      <a16:colId xmlns:a16="http://schemas.microsoft.com/office/drawing/2014/main" val="4037478229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1182348837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1434417692"/>
                    </a:ext>
                  </a:extLst>
                </a:gridCol>
                <a:gridCol w="2966698">
                  <a:extLst>
                    <a:ext uri="{9D8B030D-6E8A-4147-A177-3AD203B41FA5}">
                      <a16:colId xmlns:a16="http://schemas.microsoft.com/office/drawing/2014/main" val="2272928921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111610022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2047105181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498863999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724297411"/>
                    </a:ext>
                  </a:extLst>
                </a:gridCol>
                <a:gridCol w="652252">
                  <a:extLst>
                    <a:ext uri="{9D8B030D-6E8A-4147-A177-3AD203B41FA5}">
                      <a16:colId xmlns:a16="http://schemas.microsoft.com/office/drawing/2014/main" val="1489906712"/>
                    </a:ext>
                  </a:extLst>
                </a:gridCol>
                <a:gridCol w="736414">
                  <a:extLst>
                    <a:ext uri="{9D8B030D-6E8A-4147-A177-3AD203B41FA5}">
                      <a16:colId xmlns:a16="http://schemas.microsoft.com/office/drawing/2014/main" val="3205258883"/>
                    </a:ext>
                  </a:extLst>
                </a:gridCol>
              </a:tblGrid>
              <a:tr h="15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992498"/>
                  </a:ext>
                </a:extLst>
              </a:tr>
              <a:tr h="3838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775738"/>
                  </a:ext>
                </a:extLst>
              </a:tr>
              <a:tr h="164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4.222.987.024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160522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3.304.437.051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877497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3.304.437.051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03396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028566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04150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1.115.036.113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170098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35.904.900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097790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69.089.320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872744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625.521.644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921875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66997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65748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161874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972.609.406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068444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adicional variable ley N° 21.354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462.444.029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159342"/>
                  </a:ext>
                </a:extLst>
              </a:tr>
              <a:tr h="12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el pago de cotizaciones previsionales ley N° 21.354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23.831.639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22135"/>
                  </a:ext>
                </a:extLst>
              </a:tr>
              <a:tr h="156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918.549.973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872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87713" y="1169689"/>
            <a:ext cx="793914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713" y="184373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375" y="4215906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7B2162-A9CC-4AFC-8AFD-947209AA3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51409"/>
              </p:ext>
            </p:extLst>
          </p:nvPr>
        </p:nvGraphicFramePr>
        <p:xfrm>
          <a:off x="587713" y="2202635"/>
          <a:ext cx="7939145" cy="1730989"/>
        </p:xfrm>
        <a:graphic>
          <a:graphicData uri="http://schemas.openxmlformats.org/drawingml/2006/table">
            <a:tbl>
              <a:tblPr/>
              <a:tblGrid>
                <a:gridCol w="272635">
                  <a:extLst>
                    <a:ext uri="{9D8B030D-6E8A-4147-A177-3AD203B41FA5}">
                      <a16:colId xmlns:a16="http://schemas.microsoft.com/office/drawing/2014/main" val="796057065"/>
                    </a:ext>
                  </a:extLst>
                </a:gridCol>
                <a:gridCol w="272635">
                  <a:extLst>
                    <a:ext uri="{9D8B030D-6E8A-4147-A177-3AD203B41FA5}">
                      <a16:colId xmlns:a16="http://schemas.microsoft.com/office/drawing/2014/main" val="435177895"/>
                    </a:ext>
                  </a:extLst>
                </a:gridCol>
                <a:gridCol w="3075329">
                  <a:extLst>
                    <a:ext uri="{9D8B030D-6E8A-4147-A177-3AD203B41FA5}">
                      <a16:colId xmlns:a16="http://schemas.microsoft.com/office/drawing/2014/main" val="3544671951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2572106083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3500160630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684341280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2885838694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3770269425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1093579722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209398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08876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953.660.232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1188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22.798.817.208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11.847.879.798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19.568.637.345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2605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7.099.326.472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6.592.735.100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22126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42.511.724.415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2.361.395.987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32.324.366.075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4378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505762,5%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505762,5%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7018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3134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222.801.471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80644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59.681.567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4774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4.222.987.024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0290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0E37D2-08F3-48E3-B59F-C776C8842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02274"/>
              </p:ext>
            </p:extLst>
          </p:nvPr>
        </p:nvGraphicFramePr>
        <p:xfrm>
          <a:off x="584164" y="4628030"/>
          <a:ext cx="7942694" cy="1307502"/>
        </p:xfrm>
        <a:graphic>
          <a:graphicData uri="http://schemas.openxmlformats.org/drawingml/2006/table">
            <a:tbl>
              <a:tblPr/>
              <a:tblGrid>
                <a:gridCol w="272756">
                  <a:extLst>
                    <a:ext uri="{9D8B030D-6E8A-4147-A177-3AD203B41FA5}">
                      <a16:colId xmlns:a16="http://schemas.microsoft.com/office/drawing/2014/main" val="3101368908"/>
                    </a:ext>
                  </a:extLst>
                </a:gridCol>
                <a:gridCol w="272756">
                  <a:extLst>
                    <a:ext uri="{9D8B030D-6E8A-4147-A177-3AD203B41FA5}">
                      <a16:colId xmlns:a16="http://schemas.microsoft.com/office/drawing/2014/main" val="2347518101"/>
                    </a:ext>
                  </a:extLst>
                </a:gridCol>
                <a:gridCol w="3076704">
                  <a:extLst>
                    <a:ext uri="{9D8B030D-6E8A-4147-A177-3AD203B41FA5}">
                      <a16:colId xmlns:a16="http://schemas.microsoft.com/office/drawing/2014/main" val="928895229"/>
                    </a:ext>
                  </a:extLst>
                </a:gridCol>
                <a:gridCol w="730990">
                  <a:extLst>
                    <a:ext uri="{9D8B030D-6E8A-4147-A177-3AD203B41FA5}">
                      <a16:colId xmlns:a16="http://schemas.microsoft.com/office/drawing/2014/main" val="3689006013"/>
                    </a:ext>
                  </a:extLst>
                </a:gridCol>
                <a:gridCol w="730990">
                  <a:extLst>
                    <a:ext uri="{9D8B030D-6E8A-4147-A177-3AD203B41FA5}">
                      <a16:colId xmlns:a16="http://schemas.microsoft.com/office/drawing/2014/main" val="4079757204"/>
                    </a:ext>
                  </a:extLst>
                </a:gridCol>
                <a:gridCol w="730990">
                  <a:extLst>
                    <a:ext uri="{9D8B030D-6E8A-4147-A177-3AD203B41FA5}">
                      <a16:colId xmlns:a16="http://schemas.microsoft.com/office/drawing/2014/main" val="89181817"/>
                    </a:ext>
                  </a:extLst>
                </a:gridCol>
                <a:gridCol w="730990">
                  <a:extLst>
                    <a:ext uri="{9D8B030D-6E8A-4147-A177-3AD203B41FA5}">
                      <a16:colId xmlns:a16="http://schemas.microsoft.com/office/drawing/2014/main" val="3212276062"/>
                    </a:ext>
                  </a:extLst>
                </a:gridCol>
                <a:gridCol w="698259">
                  <a:extLst>
                    <a:ext uri="{9D8B030D-6E8A-4147-A177-3AD203B41FA5}">
                      <a16:colId xmlns:a16="http://schemas.microsoft.com/office/drawing/2014/main" val="2423063805"/>
                    </a:ext>
                  </a:extLst>
                </a:gridCol>
                <a:gridCol w="698259">
                  <a:extLst>
                    <a:ext uri="{9D8B030D-6E8A-4147-A177-3AD203B41FA5}">
                      <a16:colId xmlns:a16="http://schemas.microsoft.com/office/drawing/2014/main" val="3233800666"/>
                    </a:ext>
                  </a:extLst>
                </a:gridCol>
              </a:tblGrid>
              <a:tr h="129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917255"/>
                  </a:ext>
                </a:extLst>
              </a:tr>
              <a:tr h="39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61911"/>
                  </a:ext>
                </a:extLst>
              </a:tr>
              <a:tr h="135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4.854.859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648680"/>
                  </a:ext>
                </a:extLst>
              </a:tr>
              <a:tr h="129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981.952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3582"/>
                  </a:ext>
                </a:extLst>
              </a:tr>
              <a:tr h="129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201.687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08990"/>
                  </a:ext>
                </a:extLst>
              </a:tr>
              <a:tr h="129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3.299.262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77877"/>
                  </a:ext>
                </a:extLst>
              </a:tr>
              <a:tr h="129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6.347.233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923748"/>
                  </a:ext>
                </a:extLst>
              </a:tr>
              <a:tr h="129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0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5" y="1129878"/>
            <a:ext cx="80051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9208" y="1761139"/>
            <a:ext cx="8085583" cy="1947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814FFD-134B-457A-82C2-5550470CD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67612"/>
              </p:ext>
            </p:extLst>
          </p:nvPr>
        </p:nvGraphicFramePr>
        <p:xfrm>
          <a:off x="529207" y="2076852"/>
          <a:ext cx="8015521" cy="4015722"/>
        </p:xfrm>
        <a:graphic>
          <a:graphicData uri="http://schemas.openxmlformats.org/drawingml/2006/table">
            <a:tbl>
              <a:tblPr/>
              <a:tblGrid>
                <a:gridCol w="250955">
                  <a:extLst>
                    <a:ext uri="{9D8B030D-6E8A-4147-A177-3AD203B41FA5}">
                      <a16:colId xmlns:a16="http://schemas.microsoft.com/office/drawing/2014/main" val="302779469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2387773666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1997419620"/>
                    </a:ext>
                  </a:extLst>
                </a:gridCol>
                <a:gridCol w="2830778">
                  <a:extLst>
                    <a:ext uri="{9D8B030D-6E8A-4147-A177-3AD203B41FA5}">
                      <a16:colId xmlns:a16="http://schemas.microsoft.com/office/drawing/2014/main" val="1119500600"/>
                    </a:ext>
                  </a:extLst>
                </a:gridCol>
                <a:gridCol w="843211">
                  <a:extLst>
                    <a:ext uri="{9D8B030D-6E8A-4147-A177-3AD203B41FA5}">
                      <a16:colId xmlns:a16="http://schemas.microsoft.com/office/drawing/2014/main" val="3551509393"/>
                    </a:ext>
                  </a:extLst>
                </a:gridCol>
                <a:gridCol w="823134">
                  <a:extLst>
                    <a:ext uri="{9D8B030D-6E8A-4147-A177-3AD203B41FA5}">
                      <a16:colId xmlns:a16="http://schemas.microsoft.com/office/drawing/2014/main" val="2876171712"/>
                    </a:ext>
                  </a:extLst>
                </a:gridCol>
                <a:gridCol w="745339">
                  <a:extLst>
                    <a:ext uri="{9D8B030D-6E8A-4147-A177-3AD203B41FA5}">
                      <a16:colId xmlns:a16="http://schemas.microsoft.com/office/drawing/2014/main" val="1127063997"/>
                    </a:ext>
                  </a:extLst>
                </a:gridCol>
                <a:gridCol w="805568">
                  <a:extLst>
                    <a:ext uri="{9D8B030D-6E8A-4147-A177-3AD203B41FA5}">
                      <a16:colId xmlns:a16="http://schemas.microsoft.com/office/drawing/2014/main" val="3234846887"/>
                    </a:ext>
                  </a:extLst>
                </a:gridCol>
                <a:gridCol w="612332">
                  <a:extLst>
                    <a:ext uri="{9D8B030D-6E8A-4147-A177-3AD203B41FA5}">
                      <a16:colId xmlns:a16="http://schemas.microsoft.com/office/drawing/2014/main" val="803589118"/>
                    </a:ext>
                  </a:extLst>
                </a:gridCol>
                <a:gridCol w="602294">
                  <a:extLst>
                    <a:ext uri="{9D8B030D-6E8A-4147-A177-3AD203B41FA5}">
                      <a16:colId xmlns:a16="http://schemas.microsoft.com/office/drawing/2014/main" val="2739451579"/>
                    </a:ext>
                  </a:extLst>
                </a:gridCol>
              </a:tblGrid>
              <a:tr h="147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47689"/>
                  </a:ext>
                </a:extLst>
              </a:tr>
              <a:tr h="391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769367"/>
                  </a:ext>
                </a:extLst>
              </a:tr>
              <a:tr h="155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953.660.232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219727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88.546.258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2520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88.546.258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07836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50.963.637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7807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37.582.621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21802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1.194.638.118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808.777.759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3755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724.909.829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776340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2.849.524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916587"/>
                  </a:ext>
                </a:extLst>
              </a:tr>
              <a:tr h="236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15.895.998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5007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333.502.053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05782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53483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266.581.250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509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56.444.137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89834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49.636.867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94265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321738"/>
                  </a:ext>
                </a:extLst>
              </a:tr>
              <a:tr h="236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3125"/>
                  </a:ext>
                </a:extLst>
              </a:tr>
              <a:tr h="125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3543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83.867.930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94166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114.094.370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82.373.750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9278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1.494.180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81619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121.254.597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46.802.574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56.336.215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2204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56.090.190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13467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52.701.766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15554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2.354.663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24174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1.033.761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2416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246.025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22031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246.025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73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1" y="1095866"/>
            <a:ext cx="810460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731089"/>
            <a:ext cx="795024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BC12DE-CA90-4E68-888B-D76A05AD4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20788"/>
              </p:ext>
            </p:extLst>
          </p:nvPr>
        </p:nvGraphicFramePr>
        <p:xfrm>
          <a:off x="539551" y="2060848"/>
          <a:ext cx="8064898" cy="4172695"/>
        </p:xfrm>
        <a:graphic>
          <a:graphicData uri="http://schemas.openxmlformats.org/drawingml/2006/table">
            <a:tbl>
              <a:tblPr/>
              <a:tblGrid>
                <a:gridCol w="241681">
                  <a:extLst>
                    <a:ext uri="{9D8B030D-6E8A-4147-A177-3AD203B41FA5}">
                      <a16:colId xmlns:a16="http://schemas.microsoft.com/office/drawing/2014/main" val="3603891841"/>
                    </a:ext>
                  </a:extLst>
                </a:gridCol>
                <a:gridCol w="241681">
                  <a:extLst>
                    <a:ext uri="{9D8B030D-6E8A-4147-A177-3AD203B41FA5}">
                      <a16:colId xmlns:a16="http://schemas.microsoft.com/office/drawing/2014/main" val="116231967"/>
                    </a:ext>
                  </a:extLst>
                </a:gridCol>
                <a:gridCol w="241681">
                  <a:extLst>
                    <a:ext uri="{9D8B030D-6E8A-4147-A177-3AD203B41FA5}">
                      <a16:colId xmlns:a16="http://schemas.microsoft.com/office/drawing/2014/main" val="3271304952"/>
                    </a:ext>
                  </a:extLst>
                </a:gridCol>
                <a:gridCol w="2726163">
                  <a:extLst>
                    <a:ext uri="{9D8B030D-6E8A-4147-A177-3AD203B41FA5}">
                      <a16:colId xmlns:a16="http://schemas.microsoft.com/office/drawing/2014/main" val="2198219686"/>
                    </a:ext>
                  </a:extLst>
                </a:gridCol>
                <a:gridCol w="717792">
                  <a:extLst>
                    <a:ext uri="{9D8B030D-6E8A-4147-A177-3AD203B41FA5}">
                      <a16:colId xmlns:a16="http://schemas.microsoft.com/office/drawing/2014/main" val="4005647063"/>
                    </a:ext>
                  </a:extLst>
                </a:gridCol>
                <a:gridCol w="754045">
                  <a:extLst>
                    <a:ext uri="{9D8B030D-6E8A-4147-A177-3AD203B41FA5}">
                      <a16:colId xmlns:a16="http://schemas.microsoft.com/office/drawing/2014/main" val="1962949143"/>
                    </a:ext>
                  </a:extLst>
                </a:gridCol>
                <a:gridCol w="754045">
                  <a:extLst>
                    <a:ext uri="{9D8B030D-6E8A-4147-A177-3AD203B41FA5}">
                      <a16:colId xmlns:a16="http://schemas.microsoft.com/office/drawing/2014/main" val="2542669212"/>
                    </a:ext>
                  </a:extLst>
                </a:gridCol>
                <a:gridCol w="783047">
                  <a:extLst>
                    <a:ext uri="{9D8B030D-6E8A-4147-A177-3AD203B41FA5}">
                      <a16:colId xmlns:a16="http://schemas.microsoft.com/office/drawing/2014/main" val="3562176028"/>
                    </a:ext>
                  </a:extLst>
                </a:gridCol>
                <a:gridCol w="831383">
                  <a:extLst>
                    <a:ext uri="{9D8B030D-6E8A-4147-A177-3AD203B41FA5}">
                      <a16:colId xmlns:a16="http://schemas.microsoft.com/office/drawing/2014/main" val="3643288075"/>
                    </a:ext>
                  </a:extLst>
                </a:gridCol>
                <a:gridCol w="773380">
                  <a:extLst>
                    <a:ext uri="{9D8B030D-6E8A-4147-A177-3AD203B41FA5}">
                      <a16:colId xmlns:a16="http://schemas.microsoft.com/office/drawing/2014/main" val="464991722"/>
                    </a:ext>
                  </a:extLst>
                </a:gridCol>
              </a:tblGrid>
              <a:tr h="142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02324"/>
                  </a:ext>
                </a:extLst>
              </a:tr>
              <a:tr h="3489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44453"/>
                  </a:ext>
                </a:extLst>
              </a:tr>
              <a:tr h="149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22.798.817.208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11.847.879.798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19.568.637.345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36283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65357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116.353.550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00416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589248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82326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111.169.425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44049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111.169.425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09872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71590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4158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4.199.110.439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-24.737.896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2.457.588.131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5474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50.212.039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484595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6708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4.704.710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0382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7.785.778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11959"/>
                  </a:ext>
                </a:extLst>
              </a:tr>
              <a:tr h="22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-3.423.436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066282"/>
                  </a:ext>
                </a:extLst>
              </a:tr>
              <a:tr h="12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7768"/>
                  </a:ext>
                </a:extLst>
              </a:tr>
              <a:tr h="227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22.287.369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58967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13.915.939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3693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66728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6.264.542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951827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-4.112.504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960804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2.145.022.840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2.116.902.224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481699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77330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980091"/>
                  </a:ext>
                </a:extLst>
              </a:tr>
              <a:tr h="114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38908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1.916.721.700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-25.044.211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290.190.312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754578"/>
                  </a:ext>
                </a:extLst>
              </a:tr>
              <a:tr h="128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-1.366.548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2202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895.384.607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-517.874.691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157.160.044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894588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3.969.406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57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452" y="1073054"/>
            <a:ext cx="807898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69" y="1682230"/>
            <a:ext cx="8096372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94B989-09BF-4D5D-B8B8-D53882B9C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86379"/>
              </p:ext>
            </p:extLst>
          </p:nvPr>
        </p:nvGraphicFramePr>
        <p:xfrm>
          <a:off x="517523" y="1971616"/>
          <a:ext cx="8096372" cy="4344636"/>
        </p:xfrm>
        <a:graphic>
          <a:graphicData uri="http://schemas.openxmlformats.org/drawingml/2006/table">
            <a:tbl>
              <a:tblPr/>
              <a:tblGrid>
                <a:gridCol w="242624">
                  <a:extLst>
                    <a:ext uri="{9D8B030D-6E8A-4147-A177-3AD203B41FA5}">
                      <a16:colId xmlns:a16="http://schemas.microsoft.com/office/drawing/2014/main" val="1438763346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2159827705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3823379846"/>
                    </a:ext>
                  </a:extLst>
                </a:gridCol>
                <a:gridCol w="2736801">
                  <a:extLst>
                    <a:ext uri="{9D8B030D-6E8A-4147-A177-3AD203B41FA5}">
                      <a16:colId xmlns:a16="http://schemas.microsoft.com/office/drawing/2014/main" val="2877213024"/>
                    </a:ext>
                  </a:extLst>
                </a:gridCol>
                <a:gridCol w="720594">
                  <a:extLst>
                    <a:ext uri="{9D8B030D-6E8A-4147-A177-3AD203B41FA5}">
                      <a16:colId xmlns:a16="http://schemas.microsoft.com/office/drawing/2014/main" val="1166093149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1713121346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2528191729"/>
                    </a:ext>
                  </a:extLst>
                </a:gridCol>
                <a:gridCol w="786103">
                  <a:extLst>
                    <a:ext uri="{9D8B030D-6E8A-4147-A177-3AD203B41FA5}">
                      <a16:colId xmlns:a16="http://schemas.microsoft.com/office/drawing/2014/main" val="2240739464"/>
                    </a:ext>
                  </a:extLst>
                </a:gridCol>
                <a:gridCol w="834628">
                  <a:extLst>
                    <a:ext uri="{9D8B030D-6E8A-4147-A177-3AD203B41FA5}">
                      <a16:colId xmlns:a16="http://schemas.microsoft.com/office/drawing/2014/main" val="2011251194"/>
                    </a:ext>
                  </a:extLst>
                </a:gridCol>
                <a:gridCol w="776398">
                  <a:extLst>
                    <a:ext uri="{9D8B030D-6E8A-4147-A177-3AD203B41FA5}">
                      <a16:colId xmlns:a16="http://schemas.microsoft.com/office/drawing/2014/main" val="563905606"/>
                    </a:ext>
                  </a:extLst>
                </a:gridCol>
              </a:tblGrid>
              <a:tr h="129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43196"/>
                  </a:ext>
                </a:extLst>
              </a:tr>
              <a:tr h="310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01869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59271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4.470.226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1287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5.010.758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106975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2.072.870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39420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3.781.818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97088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-4.647.635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-4.647.645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3779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1.566.977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15690"/>
                  </a:ext>
                </a:extLst>
              </a:tr>
              <a:tr h="148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284.290.988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-4.718.907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576033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5.066.926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63118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12.059.655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2152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8.759.924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2798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2.540.772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169489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1.910.502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090385"/>
                  </a:ext>
                </a:extLst>
              </a:tr>
              <a:tr h="155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034475"/>
                  </a:ext>
                </a:extLst>
              </a:tr>
              <a:tr h="155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53441"/>
                  </a:ext>
                </a:extLst>
              </a:tr>
              <a:tr h="129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1.031.594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95893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14.884.549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04088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14.384.695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2600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99809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585.859.021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585.859.021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76086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283.556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2835560,0%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2835560,0%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90931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283.556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2835560,0%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2835560,0%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9320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51.207.515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256037575,0%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256037575,0%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24075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51.207.515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512075150,0%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512075150,0%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84894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51.207.515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512075150,0%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512075150,0%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7209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8537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22995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912.950.433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2.371.215.638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7670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2.293.670.340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22936703400,0%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22936703400,0%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889113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77.545.298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0329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146.750.413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8490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3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5640" y="1131195"/>
            <a:ext cx="799679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640" y="1706899"/>
            <a:ext cx="7996799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384A14-8073-4F59-9F1B-3B9A36120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484411"/>
              </p:ext>
            </p:extLst>
          </p:nvPr>
        </p:nvGraphicFramePr>
        <p:xfrm>
          <a:off x="535640" y="2021710"/>
          <a:ext cx="7968198" cy="4261298"/>
        </p:xfrm>
        <a:graphic>
          <a:graphicData uri="http://schemas.openxmlformats.org/drawingml/2006/table">
            <a:tbl>
              <a:tblPr/>
              <a:tblGrid>
                <a:gridCol w="238783">
                  <a:extLst>
                    <a:ext uri="{9D8B030D-6E8A-4147-A177-3AD203B41FA5}">
                      <a16:colId xmlns:a16="http://schemas.microsoft.com/office/drawing/2014/main" val="928845804"/>
                    </a:ext>
                  </a:extLst>
                </a:gridCol>
                <a:gridCol w="238783">
                  <a:extLst>
                    <a:ext uri="{9D8B030D-6E8A-4147-A177-3AD203B41FA5}">
                      <a16:colId xmlns:a16="http://schemas.microsoft.com/office/drawing/2014/main" val="587672660"/>
                    </a:ext>
                  </a:extLst>
                </a:gridCol>
                <a:gridCol w="238783">
                  <a:extLst>
                    <a:ext uri="{9D8B030D-6E8A-4147-A177-3AD203B41FA5}">
                      <a16:colId xmlns:a16="http://schemas.microsoft.com/office/drawing/2014/main" val="2851685080"/>
                    </a:ext>
                  </a:extLst>
                </a:gridCol>
                <a:gridCol w="2693476">
                  <a:extLst>
                    <a:ext uri="{9D8B030D-6E8A-4147-A177-3AD203B41FA5}">
                      <a16:colId xmlns:a16="http://schemas.microsoft.com/office/drawing/2014/main" val="3030017486"/>
                    </a:ext>
                  </a:extLst>
                </a:gridCol>
                <a:gridCol w="709186">
                  <a:extLst>
                    <a:ext uri="{9D8B030D-6E8A-4147-A177-3AD203B41FA5}">
                      <a16:colId xmlns:a16="http://schemas.microsoft.com/office/drawing/2014/main" val="21045098"/>
                    </a:ext>
                  </a:extLst>
                </a:gridCol>
                <a:gridCol w="745004">
                  <a:extLst>
                    <a:ext uri="{9D8B030D-6E8A-4147-A177-3AD203B41FA5}">
                      <a16:colId xmlns:a16="http://schemas.microsoft.com/office/drawing/2014/main" val="353602897"/>
                    </a:ext>
                  </a:extLst>
                </a:gridCol>
                <a:gridCol w="745004">
                  <a:extLst>
                    <a:ext uri="{9D8B030D-6E8A-4147-A177-3AD203B41FA5}">
                      <a16:colId xmlns:a16="http://schemas.microsoft.com/office/drawing/2014/main" val="2333096920"/>
                    </a:ext>
                  </a:extLst>
                </a:gridCol>
                <a:gridCol w="773658">
                  <a:extLst>
                    <a:ext uri="{9D8B030D-6E8A-4147-A177-3AD203B41FA5}">
                      <a16:colId xmlns:a16="http://schemas.microsoft.com/office/drawing/2014/main" val="320056983"/>
                    </a:ext>
                  </a:extLst>
                </a:gridCol>
                <a:gridCol w="821414">
                  <a:extLst>
                    <a:ext uri="{9D8B030D-6E8A-4147-A177-3AD203B41FA5}">
                      <a16:colId xmlns:a16="http://schemas.microsoft.com/office/drawing/2014/main" val="1089093484"/>
                    </a:ext>
                  </a:extLst>
                </a:gridCol>
                <a:gridCol w="764107">
                  <a:extLst>
                    <a:ext uri="{9D8B030D-6E8A-4147-A177-3AD203B41FA5}">
                      <a16:colId xmlns:a16="http://schemas.microsoft.com/office/drawing/2014/main" val="2843167252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63626"/>
                  </a:ext>
                </a:extLst>
              </a:tr>
              <a:tr h="283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39992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24.765.668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247656680,0%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247656680,0%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9133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24.765.668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247656680,0%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247656680,0%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525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006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16.421.883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979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8.286.695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82866950,0%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82866950,0%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0113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17.487.740.762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12.514.516.329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14.547.418.627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021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1122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3312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17.441.892.552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12.514.516.329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14.514.389.881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135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4727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3873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7361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229.653.554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210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3.578.626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13334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982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91850"/>
                  </a:ext>
                </a:extLst>
              </a:tr>
              <a:tr h="177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110.591.440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8420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0203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031906"/>
                  </a:ext>
                </a:extLst>
              </a:tr>
              <a:tr h="184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7816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25655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57.941.362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854256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15.819.463.346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12.513.969.923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13.662.217.088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59519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22811"/>
                  </a:ext>
                </a:extLst>
              </a:tr>
              <a:tr h="177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17347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5462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884"/>
                  </a:ext>
                </a:extLst>
              </a:tr>
              <a:tr h="17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67514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18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9118" y="1158681"/>
            <a:ext cx="7983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74" y="1827882"/>
            <a:ext cx="7981367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73F1DF-76B9-4A6B-9020-639520154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96640"/>
              </p:ext>
            </p:extLst>
          </p:nvPr>
        </p:nvGraphicFramePr>
        <p:xfrm>
          <a:off x="551072" y="2189198"/>
          <a:ext cx="7981368" cy="2304089"/>
        </p:xfrm>
        <a:graphic>
          <a:graphicData uri="http://schemas.openxmlformats.org/drawingml/2006/table">
            <a:tbl>
              <a:tblPr/>
              <a:tblGrid>
                <a:gridCol w="239178">
                  <a:extLst>
                    <a:ext uri="{9D8B030D-6E8A-4147-A177-3AD203B41FA5}">
                      <a16:colId xmlns:a16="http://schemas.microsoft.com/office/drawing/2014/main" val="2350103524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50800295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2054258141"/>
                    </a:ext>
                  </a:extLst>
                </a:gridCol>
                <a:gridCol w="2697927">
                  <a:extLst>
                    <a:ext uri="{9D8B030D-6E8A-4147-A177-3AD203B41FA5}">
                      <a16:colId xmlns:a16="http://schemas.microsoft.com/office/drawing/2014/main" val="1798747844"/>
                    </a:ext>
                  </a:extLst>
                </a:gridCol>
                <a:gridCol w="710358">
                  <a:extLst>
                    <a:ext uri="{9D8B030D-6E8A-4147-A177-3AD203B41FA5}">
                      <a16:colId xmlns:a16="http://schemas.microsoft.com/office/drawing/2014/main" val="452654830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818430395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2498364111"/>
                    </a:ext>
                  </a:extLst>
                </a:gridCol>
                <a:gridCol w="774937">
                  <a:extLst>
                    <a:ext uri="{9D8B030D-6E8A-4147-A177-3AD203B41FA5}">
                      <a16:colId xmlns:a16="http://schemas.microsoft.com/office/drawing/2014/main" val="756879894"/>
                    </a:ext>
                  </a:extLst>
                </a:gridCol>
                <a:gridCol w="822772">
                  <a:extLst>
                    <a:ext uri="{9D8B030D-6E8A-4147-A177-3AD203B41FA5}">
                      <a16:colId xmlns:a16="http://schemas.microsoft.com/office/drawing/2014/main" val="2728956580"/>
                    </a:ext>
                  </a:extLst>
                </a:gridCol>
                <a:gridCol w="765370">
                  <a:extLst>
                    <a:ext uri="{9D8B030D-6E8A-4147-A177-3AD203B41FA5}">
                      <a16:colId xmlns:a16="http://schemas.microsoft.com/office/drawing/2014/main" val="3226702038"/>
                    </a:ext>
                  </a:extLst>
                </a:gridCol>
              </a:tblGrid>
              <a:tr h="113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22285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587419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42410"/>
                  </a:ext>
                </a:extLst>
              </a:tr>
              <a:tr h="14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40312"/>
                  </a:ext>
                </a:extLst>
              </a:tr>
              <a:tr h="148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0226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0458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028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2150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0154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85831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510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5953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33.028.746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38639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29.375.247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1878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3.578.626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90598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98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6483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6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7" y="1136442"/>
            <a:ext cx="80649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7" y="1772817"/>
            <a:ext cx="8064900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31C234F-CF5F-47F2-B48E-D5736C7E9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6161"/>
              </p:ext>
            </p:extLst>
          </p:nvPr>
        </p:nvGraphicFramePr>
        <p:xfrm>
          <a:off x="539546" y="2064901"/>
          <a:ext cx="8064899" cy="3027195"/>
        </p:xfrm>
        <a:graphic>
          <a:graphicData uri="http://schemas.openxmlformats.org/drawingml/2006/table">
            <a:tbl>
              <a:tblPr/>
              <a:tblGrid>
                <a:gridCol w="263731">
                  <a:extLst>
                    <a:ext uri="{9D8B030D-6E8A-4147-A177-3AD203B41FA5}">
                      <a16:colId xmlns:a16="http://schemas.microsoft.com/office/drawing/2014/main" val="3781774663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621934967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4135625395"/>
                    </a:ext>
                  </a:extLst>
                </a:gridCol>
                <a:gridCol w="2974889">
                  <a:extLst>
                    <a:ext uri="{9D8B030D-6E8A-4147-A177-3AD203B41FA5}">
                      <a16:colId xmlns:a16="http://schemas.microsoft.com/office/drawing/2014/main" val="3975338581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346278525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521911892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4081545287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4148448456"/>
                    </a:ext>
                  </a:extLst>
                </a:gridCol>
                <a:gridCol w="751634">
                  <a:extLst>
                    <a:ext uri="{9D8B030D-6E8A-4147-A177-3AD203B41FA5}">
                      <a16:colId xmlns:a16="http://schemas.microsoft.com/office/drawing/2014/main" val="1504656445"/>
                    </a:ext>
                  </a:extLst>
                </a:gridCol>
                <a:gridCol w="719987">
                  <a:extLst>
                    <a:ext uri="{9D8B030D-6E8A-4147-A177-3AD203B41FA5}">
                      <a16:colId xmlns:a16="http://schemas.microsoft.com/office/drawing/2014/main" val="1641998854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8556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3280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4.854.859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405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056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799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116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599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5640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87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7644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043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301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4.848.066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0454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4.046.951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555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801.115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9180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227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672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65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595397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956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348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4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5197</TotalTime>
  <Words>9531</Words>
  <Application>Microsoft Office PowerPoint</Application>
  <PresentationFormat>Presentación en pantalla (4:3)</PresentationFormat>
  <Paragraphs>5171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2_Tema de Office</vt:lpstr>
      <vt:lpstr>Presentación de PowerPoint</vt:lpstr>
      <vt:lpstr>EJECUCIÓN ACUMULADA DE GASTOS A SEPTIEMBRE DE 2021  PARTIDA 50 TESORO PÚBLICO</vt:lpstr>
      <vt:lpstr>EJECUCIÓN ACUMULADA DE GASTOS A SEPTIEMBRE DE 2021  PARTIDA 50 RESUMEN POR CAPÍTULOS</vt:lpstr>
      <vt:lpstr>EJECUCIÓN ACUMULADA DE GASTOS A SEPTIEMBRE DE 2021  PARTIDA 50. CAPÍTULO 01. PROGRAMA 02:  SUBSIDIOS</vt:lpstr>
      <vt:lpstr>EJECUCIÓN ACUMULADA DE GASTOS A SEPTIEMBRE DE 2021  PARTIDA 50. CAPÍTULO 01. PROGRAMA 03:  OPERACIONES COMPLEMENTARIAS</vt:lpstr>
      <vt:lpstr>EJECUCIÓN ACUMULADA DE GASTOS A SEPTIEMBRE DE 2021  PARTIDA 50. CAPÍTULO 01. PROGRAMA 03:  OPERACIONES COMPLEMENTARIAS</vt:lpstr>
      <vt:lpstr>EJECUCIÓN ACUMULADA DE GASTOS A SEPTIEMBRE DE 2021  PARTIDA 50. CAPÍTULO 01. PROGRAMA 03:  OPERACIONES COMPLEMENTARIAS</vt:lpstr>
      <vt:lpstr>EJECUCIÓN ACUMULADA DE GASTOS A SEPTIEMBRE DE 2021  PARTIDA 50. CAPÍTULO 01. PROGRAMA 03:  OPERACIONES COMPLEMENTARIAS</vt:lpstr>
      <vt:lpstr>EJECUCIÓN ACUMULADA DE GASTOS A SEPTIEMBRE DE 2021  PARTIDA 50. CAPÍTULO 01. PROGRAMA 03:  OPERACIONES COMPLEMENTARIAS</vt:lpstr>
      <vt:lpstr>EJECUCIÓN ACUMULADA DE GASTOS A SEPTIEMBRE DE 2021  PARTIDA 50. CAPÍTULO 01. PROGRAMA 04:  SERVICIO DE LA DEUDA PÚBLICA</vt:lpstr>
      <vt:lpstr>EJECUCIÓN ACUMULADA DE GASTOS A SEPTIEMBRE DE 2021  PARTIDA 50. CAPÍTULO 01. PROGRAMA 04:  SERVICIO DE LA DEUDA PÚBLICA</vt:lpstr>
      <vt:lpstr>EJECUCIÓN ACUMULADA DE GASTOS A SEPTIEMBRE DE 2021  PARTIDA 50. CAPÍTULO 01. PROGRAMA 04:  SERVICIO DE LA DEUDA PÚBLICA</vt:lpstr>
      <vt:lpstr>EJECUCIÓN ACUMULADA DE GASTOS A SEPTIEMBRE DE 2021  PARTIDA 50. CAPÍTULO 01. PROGRAMA 04:  SERVICIO DE LA DEUDA PÚBLICA</vt:lpstr>
      <vt:lpstr>EJECUCIÓN ACUMULADA DE GASTOS A SEPTIEMBRE DE 2021  PARTIDA 50. CAPÍTULO 01. PROGRAMA 05:  APORTE FISCAL LIBRE</vt:lpstr>
      <vt:lpstr>EJECUCIÓN ACUMULADA DE GASTOS A SEPTIEMBRE DE 2021  PARTIDA 50. CAPÍTULO 01. PROGRAMA 05:  APORTE FISCAL LIBRE</vt:lpstr>
      <vt:lpstr>EJECUCIÓN ACUMULADA DE GASTOS A SEPTIEMBRE DE 2021  PARTIDA 50. CAPÍTULO 01. PROGRAMA 05:  APORTE FISCAL LIBRE</vt:lpstr>
      <vt:lpstr>EJECUCIÓN ACUMULADA DE GASTOS A SEPTIEMBRE DE 2021  PARTIDA 50. CAPÍTULO 01. PROGRAMA 06:  FONDO DE RESERVA DE PENSIONES</vt:lpstr>
      <vt:lpstr>EJECUCIÓN ACUMULADA DE GASTOS A SEPTIEMBRE DE 2021  PARTIDA 50. CAPÍTULO 01. PROGRAMA 07:  FONDO DE ESTABILIZACIÓN ECONÓMICA Y SOCIAL</vt:lpstr>
      <vt:lpstr>EJECUCIÓN ACUMULADA DE GASTOS A SEPTIEMBRE DE 2021  PARTIDA 50. CAPÍTULO 01. PROGRAMA 08:  FONDO PARA LA EDUCACIÓN</vt:lpstr>
      <vt:lpstr>EJECUCIÓN ACUMULADA DE GASTOS A SEPTIEMBRE DE 2021  PARTIDA 50. CAPÍTULO 01. PROGRAMA 09:  FONDO DE APOYO REGIONAL</vt:lpstr>
      <vt:lpstr>EJECUCIÓN ACUMULADA DE GASTOS A SEPTIEMBRE DE 2021  PARTIDA 50. CAPÍTULO 01. PROGRAMA 10:  FONDO PARA DIAGNÓSTICOS Y TRATAMIENTOS DE ALTO COSTO</vt:lpstr>
      <vt:lpstr>EJECUCIÓN ACUMULADA DE GASTOS A SEPTIEMBRE DE 2021  PARTIDA 50. CAPÍTULO 01. PROGRAMA 11:  EMPRESAS Y SOCIEDADES DEL ESTADO</vt:lpstr>
      <vt:lpstr>EJECUCIÓN ACUMULADA DE GASTOS A SEPTIEMBRE DE 2021  PARTIDA 50. CAPÍTULO 01. PROGRAMA 12:  FONDO DE CONTINGENCIA ESTRATÉGICO</vt:lpstr>
      <vt:lpstr>EJECUCIÓN ACUMULADA DE GASTOS A SEPTIEMBRE DE 2021  PARTIDA 50. CAPÍTULO 01. PROGRAMA 13:  FINANCIAMIENTO GOBIERNOS REGIONALES </vt:lpstr>
      <vt:lpstr>EJECUCIÓN ACUMULADA DE GASTOS A SEPTIEMBRE DE 2021  PARTIDA 50. CAPÍTULO 01. PROGRAMA 13:  FINANCIAMIENTO GOBIERNOS REGIONALES </vt:lpstr>
      <vt:lpstr>EJECUCIÓN ACUMULADA DE GASTOS A SEPTIEMBRE DE 2021  PARTIDA 50. CAPÍTULO 01. PROGRAMA 13:  FINANCIAMIENTO GOBIERNOS REGIONALES </vt:lpstr>
      <vt:lpstr>EJECUCIÓN ACUMULADA DE GASTOS A SEPTIEMBRE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430</cp:revision>
  <cp:lastPrinted>2019-10-22T12:56:39Z</cp:lastPrinted>
  <dcterms:created xsi:type="dcterms:W3CDTF">2016-06-23T13:38:47Z</dcterms:created>
  <dcterms:modified xsi:type="dcterms:W3CDTF">2021-11-06T01:24:13Z</dcterms:modified>
</cp:coreProperties>
</file>