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F-4EE2-8CB3-9A2092FC5DBE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F-4EE2-8CB3-9A2092FC5DBE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BF-4EE2-8CB3-9A2092FC5DBE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BF-4EE2-8CB3-9A2092FC5DBE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BF-4EE2-8CB3-9A2092FC5DBE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BF-4EE2-8CB3-9A2092FC5DBE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BF-4EE2-8CB3-9A2092FC5DBE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BF-4EE2-8CB3-9A2092FC5DBE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BF-4EE2-8CB3-9A2092FC5DBE}"/>
                </c:ext>
              </c:extLst>
            </c:dLbl>
            <c:dLbl>
              <c:idx val="7"/>
              <c:layout>
                <c:manualLayout>
                  <c:x val="4.4180059834410127E-3"/>
                  <c:y val="-6.65382497867711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BF-4EE2-8CB3-9A2092FC5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29'!$D$29:$L$29</c:f>
              <c:numCache>
                <c:formatCode>0.0%</c:formatCode>
                <c:ptCount val="9"/>
                <c:pt idx="0">
                  <c:v>5.349040904212117E-2</c:v>
                </c:pt>
                <c:pt idx="1">
                  <c:v>3.3876371177723033E-2</c:v>
                </c:pt>
                <c:pt idx="2">
                  <c:v>8.2147799165064816E-2</c:v>
                </c:pt>
                <c:pt idx="3">
                  <c:v>5.6696561029509422E-2</c:v>
                </c:pt>
                <c:pt idx="4">
                  <c:v>7.485901354871749E-2</c:v>
                </c:pt>
                <c:pt idx="5">
                  <c:v>0.12159505908260365</c:v>
                </c:pt>
                <c:pt idx="6">
                  <c:v>6.6268986500112523E-2</c:v>
                </c:pt>
                <c:pt idx="7">
                  <c:v>8.1660689382615545E-2</c:v>
                </c:pt>
                <c:pt idx="8">
                  <c:v>9.3781010359884079E-2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BF-4EE2-8CB3-9A2092FC5D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DA-4330-BB81-D0E652BC4C8A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DA-4330-BB81-D0E652BC4C8A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DA-4330-BB81-D0E652BC4C8A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DA-4330-BB81-D0E652BC4C8A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DA-4330-BB81-D0E652BC4C8A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DA-4330-BB81-D0E652BC4C8A}"/>
                </c:ext>
              </c:extLst>
            </c:dLbl>
            <c:dLbl>
              <c:idx val="4"/>
              <c:layout>
                <c:manualLayout>
                  <c:x val="-4.1977343368232188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DA-4330-BB81-D0E652BC4C8A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DA-4330-BB81-D0E652BC4C8A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DA-4330-BB81-D0E652BC4C8A}"/>
                </c:ext>
              </c:extLst>
            </c:dLbl>
            <c:dLbl>
              <c:idx val="7"/>
              <c:layout>
                <c:manualLayout>
                  <c:x val="-3.9768009506746291E-2"/>
                  <c:y val="-3.2653056560350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DA-4330-BB81-D0E652BC4C8A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DA-4330-BB81-D0E652BC4C8A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DA-4330-BB81-D0E652BC4C8A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DA-4330-BB81-D0E652BC4C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29'!$D$23:$L$23</c:f>
              <c:numCache>
                <c:formatCode>0.0%</c:formatCode>
                <c:ptCount val="9"/>
                <c:pt idx="0">
                  <c:v>5.349040904212117E-2</c:v>
                </c:pt>
                <c:pt idx="1">
                  <c:v>8.6502340233906752E-2</c:v>
                </c:pt>
                <c:pt idx="2">
                  <c:v>0.168056103215907</c:v>
                </c:pt>
                <c:pt idx="3">
                  <c:v>0.22475266424541643</c:v>
                </c:pt>
                <c:pt idx="4">
                  <c:v>0.29950714656175231</c:v>
                </c:pt>
                <c:pt idx="5">
                  <c:v>0.42086620311970541</c:v>
                </c:pt>
                <c:pt idx="6">
                  <c:v>0.48713518961981789</c:v>
                </c:pt>
                <c:pt idx="7">
                  <c:v>0.56879587900243345</c:v>
                </c:pt>
                <c:pt idx="8">
                  <c:v>0.66257688936231751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FDA-4330-BB81-D0E652BC4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octubre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2996" y="1165345"/>
            <a:ext cx="7888141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62996" y="1956492"/>
            <a:ext cx="7832740" cy="266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4DABC7-246D-4618-A9A5-2038B235B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42403"/>
              </p:ext>
            </p:extLst>
          </p:nvPr>
        </p:nvGraphicFramePr>
        <p:xfrm>
          <a:off x="562996" y="2321745"/>
          <a:ext cx="7886701" cy="259119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00778708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2023796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2889658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40277937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704507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053812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7907104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4832373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90882259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60454165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69688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84523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10.845.855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8303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85477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10.398.305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71940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10.398.305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91186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09329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1.342.312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12086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06888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1.546.910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01635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1.221.348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70724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28639"/>
                  </a:ext>
                </a:extLst>
              </a:tr>
              <a:tr h="236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2.266.095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4430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675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5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943" y="115992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44" y="1751478"/>
            <a:ext cx="7886701" cy="2833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39E9AC-D112-46B2-8CA7-744F65492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534751"/>
              </p:ext>
            </p:extLst>
          </p:nvPr>
        </p:nvGraphicFramePr>
        <p:xfrm>
          <a:off x="521944" y="2060848"/>
          <a:ext cx="7886701" cy="250652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73540641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9583316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8114123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9127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56208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392061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7898327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9642476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9376146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73303788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06381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44686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44.803.297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31.056.926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8882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1.704.823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638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5794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40.468.843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28.493.212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7489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28.052.718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102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4.952.280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94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10.732.854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6306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3.110.652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0167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405954"/>
                  </a:ext>
                </a:extLst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3.056.895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366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3728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8722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820.599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9007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820.599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0444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775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3" y="119675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3" y="1786850"/>
            <a:ext cx="7877597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DF175A9-03D8-424C-A94A-928BD4B48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559789"/>
              </p:ext>
            </p:extLst>
          </p:nvPr>
        </p:nvGraphicFramePr>
        <p:xfrm>
          <a:off x="541749" y="2127957"/>
          <a:ext cx="7886701" cy="233112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13126970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97289201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21212778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7945962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5826065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045860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3092782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3929205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82649442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14704626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20628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69243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1.447.237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5806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874.704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152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531.105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5448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7140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9067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2606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2584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1070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1536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0435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721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737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2408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76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382" y="1099147"/>
            <a:ext cx="8056015" cy="52953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1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57922" y="1659462"/>
            <a:ext cx="8063475" cy="284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48C1A2-CA84-46A8-9092-810156FDD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51232"/>
              </p:ext>
            </p:extLst>
          </p:nvPr>
        </p:nvGraphicFramePr>
        <p:xfrm>
          <a:off x="465382" y="1943818"/>
          <a:ext cx="8056015" cy="4351327"/>
        </p:xfrm>
        <a:graphic>
          <a:graphicData uri="http://schemas.openxmlformats.org/drawingml/2006/table">
            <a:tbl>
              <a:tblPr/>
              <a:tblGrid>
                <a:gridCol w="269973">
                  <a:extLst>
                    <a:ext uri="{9D8B030D-6E8A-4147-A177-3AD203B41FA5}">
                      <a16:colId xmlns:a16="http://schemas.microsoft.com/office/drawing/2014/main" val="2798990076"/>
                    </a:ext>
                  </a:extLst>
                </a:gridCol>
                <a:gridCol w="269973">
                  <a:extLst>
                    <a:ext uri="{9D8B030D-6E8A-4147-A177-3AD203B41FA5}">
                      <a16:colId xmlns:a16="http://schemas.microsoft.com/office/drawing/2014/main" val="663467002"/>
                    </a:ext>
                  </a:extLst>
                </a:gridCol>
                <a:gridCol w="269973">
                  <a:extLst>
                    <a:ext uri="{9D8B030D-6E8A-4147-A177-3AD203B41FA5}">
                      <a16:colId xmlns:a16="http://schemas.microsoft.com/office/drawing/2014/main" val="1723400465"/>
                    </a:ext>
                  </a:extLst>
                </a:gridCol>
                <a:gridCol w="3045303">
                  <a:extLst>
                    <a:ext uri="{9D8B030D-6E8A-4147-A177-3AD203B41FA5}">
                      <a16:colId xmlns:a16="http://schemas.microsoft.com/office/drawing/2014/main" val="2638355997"/>
                    </a:ext>
                  </a:extLst>
                </a:gridCol>
                <a:gridCol w="723530">
                  <a:extLst>
                    <a:ext uri="{9D8B030D-6E8A-4147-A177-3AD203B41FA5}">
                      <a16:colId xmlns:a16="http://schemas.microsoft.com/office/drawing/2014/main" val="590922040"/>
                    </a:ext>
                  </a:extLst>
                </a:gridCol>
                <a:gridCol w="723530">
                  <a:extLst>
                    <a:ext uri="{9D8B030D-6E8A-4147-A177-3AD203B41FA5}">
                      <a16:colId xmlns:a16="http://schemas.microsoft.com/office/drawing/2014/main" val="3299897203"/>
                    </a:ext>
                  </a:extLst>
                </a:gridCol>
                <a:gridCol w="723530">
                  <a:extLst>
                    <a:ext uri="{9D8B030D-6E8A-4147-A177-3AD203B41FA5}">
                      <a16:colId xmlns:a16="http://schemas.microsoft.com/office/drawing/2014/main" val="1540395189"/>
                    </a:ext>
                  </a:extLst>
                </a:gridCol>
                <a:gridCol w="723530">
                  <a:extLst>
                    <a:ext uri="{9D8B030D-6E8A-4147-A177-3AD203B41FA5}">
                      <a16:colId xmlns:a16="http://schemas.microsoft.com/office/drawing/2014/main" val="3214211024"/>
                    </a:ext>
                  </a:extLst>
                </a:gridCol>
                <a:gridCol w="658736">
                  <a:extLst>
                    <a:ext uri="{9D8B030D-6E8A-4147-A177-3AD203B41FA5}">
                      <a16:colId xmlns:a16="http://schemas.microsoft.com/office/drawing/2014/main" val="2890871649"/>
                    </a:ext>
                  </a:extLst>
                </a:gridCol>
                <a:gridCol w="647937">
                  <a:extLst>
                    <a:ext uri="{9D8B030D-6E8A-4147-A177-3AD203B41FA5}">
                      <a16:colId xmlns:a16="http://schemas.microsoft.com/office/drawing/2014/main" val="3811290139"/>
                    </a:ext>
                  </a:extLst>
                </a:gridCol>
              </a:tblGrid>
              <a:tr h="12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488196"/>
                  </a:ext>
                </a:extLst>
              </a:tr>
              <a:tr h="387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051120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64.273.791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-2.085.336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45.012.515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7050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28.994.961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22.930.519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82560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4.618.361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64797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7.692.470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14615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3.234.655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70166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1.759.088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53495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68697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1.249.394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24217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6068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51079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26141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16135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1.906.920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90437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66957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64.683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88811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56874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208.267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3765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15241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257.359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05888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9111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67843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6574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44941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5670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2.550.855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869.519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7667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39100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805.559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02939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17.161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00989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81007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539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1376" y="1198859"/>
            <a:ext cx="79564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75928" y="1859045"/>
            <a:ext cx="804429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FD6A024-1329-47A4-97F6-3776E68EE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1734"/>
              </p:ext>
            </p:extLst>
          </p:nvPr>
        </p:nvGraphicFramePr>
        <p:xfrm>
          <a:off x="571376" y="2216170"/>
          <a:ext cx="7956458" cy="2786249"/>
        </p:xfrm>
        <a:graphic>
          <a:graphicData uri="http://schemas.openxmlformats.org/drawingml/2006/table">
            <a:tbl>
              <a:tblPr/>
              <a:tblGrid>
                <a:gridCol w="266638">
                  <a:extLst>
                    <a:ext uri="{9D8B030D-6E8A-4147-A177-3AD203B41FA5}">
                      <a16:colId xmlns:a16="http://schemas.microsoft.com/office/drawing/2014/main" val="1965028155"/>
                    </a:ext>
                  </a:extLst>
                </a:gridCol>
                <a:gridCol w="266638">
                  <a:extLst>
                    <a:ext uri="{9D8B030D-6E8A-4147-A177-3AD203B41FA5}">
                      <a16:colId xmlns:a16="http://schemas.microsoft.com/office/drawing/2014/main" val="1627710651"/>
                    </a:ext>
                  </a:extLst>
                </a:gridCol>
                <a:gridCol w="266638">
                  <a:extLst>
                    <a:ext uri="{9D8B030D-6E8A-4147-A177-3AD203B41FA5}">
                      <a16:colId xmlns:a16="http://schemas.microsoft.com/office/drawing/2014/main" val="2034510439"/>
                    </a:ext>
                  </a:extLst>
                </a:gridCol>
                <a:gridCol w="3007668">
                  <a:extLst>
                    <a:ext uri="{9D8B030D-6E8A-4147-A177-3AD203B41FA5}">
                      <a16:colId xmlns:a16="http://schemas.microsoft.com/office/drawing/2014/main" val="3665159176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784487657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4088303027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4134507923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1994579885"/>
                    </a:ext>
                  </a:extLst>
                </a:gridCol>
                <a:gridCol w="650595">
                  <a:extLst>
                    <a:ext uri="{9D8B030D-6E8A-4147-A177-3AD203B41FA5}">
                      <a16:colId xmlns:a16="http://schemas.microsoft.com/office/drawing/2014/main" val="132335129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320611236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297590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8950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255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429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606.306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7605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606.306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1004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6.145.977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896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1.899.999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1.365.124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842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336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3082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319487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901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-1.365.124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805.836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3949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454.749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7047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283.080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9875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405994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0284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3454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47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93609" y="1139947"/>
            <a:ext cx="7938831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93609" y="1959967"/>
            <a:ext cx="793883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23760CE-E596-48FE-9D96-2F222F8FB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530177"/>
              </p:ext>
            </p:extLst>
          </p:nvPr>
        </p:nvGraphicFramePr>
        <p:xfrm>
          <a:off x="593608" y="2275736"/>
          <a:ext cx="7938832" cy="2852055"/>
        </p:xfrm>
        <a:graphic>
          <a:graphicData uri="http://schemas.openxmlformats.org/drawingml/2006/table">
            <a:tbl>
              <a:tblPr/>
              <a:tblGrid>
                <a:gridCol w="266047">
                  <a:extLst>
                    <a:ext uri="{9D8B030D-6E8A-4147-A177-3AD203B41FA5}">
                      <a16:colId xmlns:a16="http://schemas.microsoft.com/office/drawing/2014/main" val="415236996"/>
                    </a:ext>
                  </a:extLst>
                </a:gridCol>
                <a:gridCol w="266047">
                  <a:extLst>
                    <a:ext uri="{9D8B030D-6E8A-4147-A177-3AD203B41FA5}">
                      <a16:colId xmlns:a16="http://schemas.microsoft.com/office/drawing/2014/main" val="3563058473"/>
                    </a:ext>
                  </a:extLst>
                </a:gridCol>
                <a:gridCol w="266047">
                  <a:extLst>
                    <a:ext uri="{9D8B030D-6E8A-4147-A177-3AD203B41FA5}">
                      <a16:colId xmlns:a16="http://schemas.microsoft.com/office/drawing/2014/main" val="3295238028"/>
                    </a:ext>
                  </a:extLst>
                </a:gridCol>
                <a:gridCol w="3001005">
                  <a:extLst>
                    <a:ext uri="{9D8B030D-6E8A-4147-A177-3AD203B41FA5}">
                      <a16:colId xmlns:a16="http://schemas.microsoft.com/office/drawing/2014/main" val="2265019911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1805567685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2114424071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343561311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1731748258"/>
                    </a:ext>
                  </a:extLst>
                </a:gridCol>
                <a:gridCol w="649154">
                  <a:extLst>
                    <a:ext uri="{9D8B030D-6E8A-4147-A177-3AD203B41FA5}">
                      <a16:colId xmlns:a16="http://schemas.microsoft.com/office/drawing/2014/main" val="301371930"/>
                    </a:ext>
                  </a:extLst>
                </a:gridCol>
                <a:gridCol w="638512">
                  <a:extLst>
                    <a:ext uri="{9D8B030D-6E8A-4147-A177-3AD203B41FA5}">
                      <a16:colId xmlns:a16="http://schemas.microsoft.com/office/drawing/2014/main" val="1120003410"/>
                    </a:ext>
                  </a:extLst>
                </a:gridCol>
              </a:tblGrid>
              <a:tr h="124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811614"/>
                  </a:ext>
                </a:extLst>
              </a:tr>
              <a:tr h="3818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570597"/>
                  </a:ext>
                </a:extLst>
              </a:tr>
              <a:tr h="132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3.057.639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056404"/>
                  </a:ext>
                </a:extLst>
              </a:tr>
              <a:tr h="124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91693"/>
                  </a:ext>
                </a:extLst>
              </a:tr>
              <a:tr h="124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541282"/>
                  </a:ext>
                </a:extLst>
              </a:tr>
              <a:tr h="124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666742"/>
                  </a:ext>
                </a:extLst>
              </a:tr>
              <a:tr h="124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633797"/>
                  </a:ext>
                </a:extLst>
              </a:tr>
              <a:tr h="124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670660"/>
                  </a:ext>
                </a:extLst>
              </a:tr>
              <a:tr h="124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937369"/>
                  </a:ext>
                </a:extLst>
              </a:tr>
              <a:tr h="124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69992"/>
                  </a:ext>
                </a:extLst>
              </a:tr>
              <a:tr h="124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618271"/>
                  </a:ext>
                </a:extLst>
              </a:tr>
              <a:tr h="124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165974"/>
                  </a:ext>
                </a:extLst>
              </a:tr>
              <a:tr h="155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2.700.506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025812"/>
                  </a:ext>
                </a:extLst>
              </a:tr>
              <a:tr h="155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2.671.388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997104"/>
                  </a:ext>
                </a:extLst>
              </a:tr>
              <a:tr h="155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174.210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990794"/>
                  </a:ext>
                </a:extLst>
              </a:tr>
              <a:tr h="155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2.497.178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24505"/>
                  </a:ext>
                </a:extLst>
              </a:tr>
              <a:tr h="155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853010"/>
                  </a:ext>
                </a:extLst>
              </a:tr>
              <a:tr h="155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675902"/>
                  </a:ext>
                </a:extLst>
              </a:tr>
              <a:tr h="155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501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043" y="1118941"/>
            <a:ext cx="8019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71713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A34B7A-C39E-43C0-B5DC-53E055661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635654"/>
              </p:ext>
            </p:extLst>
          </p:nvPr>
        </p:nvGraphicFramePr>
        <p:xfrm>
          <a:off x="518043" y="2020277"/>
          <a:ext cx="8019341" cy="2204261"/>
        </p:xfrm>
        <a:graphic>
          <a:graphicData uri="http://schemas.openxmlformats.org/drawingml/2006/table">
            <a:tbl>
              <a:tblPr/>
              <a:tblGrid>
                <a:gridCol w="268745">
                  <a:extLst>
                    <a:ext uri="{9D8B030D-6E8A-4147-A177-3AD203B41FA5}">
                      <a16:colId xmlns:a16="http://schemas.microsoft.com/office/drawing/2014/main" val="2753497655"/>
                    </a:ext>
                  </a:extLst>
                </a:gridCol>
                <a:gridCol w="268745">
                  <a:extLst>
                    <a:ext uri="{9D8B030D-6E8A-4147-A177-3AD203B41FA5}">
                      <a16:colId xmlns:a16="http://schemas.microsoft.com/office/drawing/2014/main" val="1255121355"/>
                    </a:ext>
                  </a:extLst>
                </a:gridCol>
                <a:gridCol w="268745">
                  <a:extLst>
                    <a:ext uri="{9D8B030D-6E8A-4147-A177-3AD203B41FA5}">
                      <a16:colId xmlns:a16="http://schemas.microsoft.com/office/drawing/2014/main" val="289687135"/>
                    </a:ext>
                  </a:extLst>
                </a:gridCol>
                <a:gridCol w="3031438">
                  <a:extLst>
                    <a:ext uri="{9D8B030D-6E8A-4147-A177-3AD203B41FA5}">
                      <a16:colId xmlns:a16="http://schemas.microsoft.com/office/drawing/2014/main" val="1216977675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2848186466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2612454647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933904911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920768391"/>
                    </a:ext>
                  </a:extLst>
                </a:gridCol>
                <a:gridCol w="655737">
                  <a:extLst>
                    <a:ext uri="{9D8B030D-6E8A-4147-A177-3AD203B41FA5}">
                      <a16:colId xmlns:a16="http://schemas.microsoft.com/office/drawing/2014/main" val="4230221237"/>
                    </a:ext>
                  </a:extLst>
                </a:gridCol>
                <a:gridCol w="644987">
                  <a:extLst>
                    <a:ext uri="{9D8B030D-6E8A-4147-A177-3AD203B41FA5}">
                      <a16:colId xmlns:a16="http://schemas.microsoft.com/office/drawing/2014/main" val="147957574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8368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17678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7.076.529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5.039.817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433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4440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3.373.979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4613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7198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9936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336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318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850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6853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6009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5224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053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13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4936" y="1190877"/>
            <a:ext cx="7992608" cy="74498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76" y="1980577"/>
            <a:ext cx="7966467" cy="2703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EC415BB-305C-4B51-A585-9FC72D82F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42224"/>
              </p:ext>
            </p:extLst>
          </p:nvPr>
        </p:nvGraphicFramePr>
        <p:xfrm>
          <a:off x="529676" y="2308177"/>
          <a:ext cx="7992608" cy="1797592"/>
        </p:xfrm>
        <a:graphic>
          <a:graphicData uri="http://schemas.openxmlformats.org/drawingml/2006/table">
            <a:tbl>
              <a:tblPr/>
              <a:tblGrid>
                <a:gridCol w="267849">
                  <a:extLst>
                    <a:ext uri="{9D8B030D-6E8A-4147-A177-3AD203B41FA5}">
                      <a16:colId xmlns:a16="http://schemas.microsoft.com/office/drawing/2014/main" val="3907728863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1428002434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3378018443"/>
                    </a:ext>
                  </a:extLst>
                </a:gridCol>
                <a:gridCol w="3021333">
                  <a:extLst>
                    <a:ext uri="{9D8B030D-6E8A-4147-A177-3AD203B41FA5}">
                      <a16:colId xmlns:a16="http://schemas.microsoft.com/office/drawing/2014/main" val="137432544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3548415000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865730226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1411372028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1147130203"/>
                    </a:ext>
                  </a:extLst>
                </a:gridCol>
                <a:gridCol w="653551">
                  <a:extLst>
                    <a:ext uri="{9D8B030D-6E8A-4147-A177-3AD203B41FA5}">
                      <a16:colId xmlns:a16="http://schemas.microsoft.com/office/drawing/2014/main" val="3746438093"/>
                    </a:ext>
                  </a:extLst>
                </a:gridCol>
                <a:gridCol w="642837">
                  <a:extLst>
                    <a:ext uri="{9D8B030D-6E8A-4147-A177-3AD203B41FA5}">
                      <a16:colId xmlns:a16="http://schemas.microsoft.com/office/drawing/2014/main" val="2683540720"/>
                    </a:ext>
                  </a:extLst>
                </a:gridCol>
              </a:tblGrid>
              <a:tr h="1250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854769"/>
                  </a:ext>
                </a:extLst>
              </a:tr>
              <a:tr h="382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862185"/>
                  </a:ext>
                </a:extLst>
              </a:tr>
              <a:tr h="164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6.483.363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4.057.075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009352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4.425.024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3.133.173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49543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705.852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756275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981131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829998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773526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43754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90700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266647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402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30789" y="1124744"/>
            <a:ext cx="82131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184313"/>
              </p:ext>
            </p:extLst>
          </p:nvPr>
        </p:nvGraphicFramePr>
        <p:xfrm>
          <a:off x="430789" y="1988840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281768"/>
              </p:ext>
            </p:extLst>
          </p:nvPr>
        </p:nvGraphicFramePr>
        <p:xfrm>
          <a:off x="4550756" y="1988840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45864" y="1112145"/>
            <a:ext cx="8053496" cy="58866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255485"/>
              </p:ext>
            </p:extLst>
          </p:nvPr>
        </p:nvGraphicFramePr>
        <p:xfrm>
          <a:off x="467544" y="2060848"/>
          <a:ext cx="80534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280" y="1196752"/>
            <a:ext cx="79391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989210"/>
              </p:ext>
            </p:extLst>
          </p:nvPr>
        </p:nvGraphicFramePr>
        <p:xfrm>
          <a:off x="503548" y="2132856"/>
          <a:ext cx="79568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49578" y="1199010"/>
            <a:ext cx="798286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5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5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49578" y="1820040"/>
            <a:ext cx="7982862" cy="2580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C847334-D300-4949-BF2A-F9A49611C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744353"/>
              </p:ext>
            </p:extLst>
          </p:nvPr>
        </p:nvGraphicFramePr>
        <p:xfrm>
          <a:off x="549576" y="2147913"/>
          <a:ext cx="7982864" cy="2406958"/>
        </p:xfrm>
        <a:graphic>
          <a:graphicData uri="http://schemas.openxmlformats.org/drawingml/2006/table">
            <a:tbl>
              <a:tblPr/>
              <a:tblGrid>
                <a:gridCol w="286329">
                  <a:extLst>
                    <a:ext uri="{9D8B030D-6E8A-4147-A177-3AD203B41FA5}">
                      <a16:colId xmlns:a16="http://schemas.microsoft.com/office/drawing/2014/main" val="3716649133"/>
                    </a:ext>
                  </a:extLst>
                </a:gridCol>
                <a:gridCol w="3229795">
                  <a:extLst>
                    <a:ext uri="{9D8B030D-6E8A-4147-A177-3AD203B41FA5}">
                      <a16:colId xmlns:a16="http://schemas.microsoft.com/office/drawing/2014/main" val="3246575764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1217130675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3501621116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3592173206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2871386578"/>
                    </a:ext>
                  </a:extLst>
                </a:gridCol>
                <a:gridCol w="698644">
                  <a:extLst>
                    <a:ext uri="{9D8B030D-6E8A-4147-A177-3AD203B41FA5}">
                      <a16:colId xmlns:a16="http://schemas.microsoft.com/office/drawing/2014/main" val="244741883"/>
                    </a:ext>
                  </a:extLst>
                </a:gridCol>
                <a:gridCol w="698644">
                  <a:extLst>
                    <a:ext uri="{9D8B030D-6E8A-4147-A177-3AD203B41FA5}">
                      <a16:colId xmlns:a16="http://schemas.microsoft.com/office/drawing/2014/main" val="309429610"/>
                    </a:ext>
                  </a:extLst>
                </a:gridCol>
              </a:tblGrid>
              <a:tr h="136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796669"/>
                  </a:ext>
                </a:extLst>
              </a:tr>
              <a:tr h="4182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835047"/>
                  </a:ext>
                </a:extLst>
              </a:tr>
              <a:tr h="145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238.821.398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12.730.848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158.237.539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414624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59.307.945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967.525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44.552.512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3678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20.614.010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-107.986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11.545.133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6471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824828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127.437.144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12.415.253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83.542.162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449602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35252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3.818.916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1.514.929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922761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593413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5.051.878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3.228.376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945.079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456283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8.846.483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91967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7.354.823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7.352.983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7.235.659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393242,3%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04214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24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0428" y="1124744"/>
            <a:ext cx="79345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0428" y="1685059"/>
            <a:ext cx="7934512" cy="303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5B0F57-4A8C-4CB7-AFD9-DD25B1EC8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775285"/>
              </p:ext>
            </p:extLst>
          </p:nvPr>
        </p:nvGraphicFramePr>
        <p:xfrm>
          <a:off x="500443" y="2028373"/>
          <a:ext cx="7934497" cy="1673608"/>
        </p:xfrm>
        <a:graphic>
          <a:graphicData uri="http://schemas.openxmlformats.org/drawingml/2006/table">
            <a:tbl>
              <a:tblPr/>
              <a:tblGrid>
                <a:gridCol w="275121">
                  <a:extLst>
                    <a:ext uri="{9D8B030D-6E8A-4147-A177-3AD203B41FA5}">
                      <a16:colId xmlns:a16="http://schemas.microsoft.com/office/drawing/2014/main" val="2438698861"/>
                    </a:ext>
                  </a:extLst>
                </a:gridCol>
                <a:gridCol w="275121">
                  <a:extLst>
                    <a:ext uri="{9D8B030D-6E8A-4147-A177-3AD203B41FA5}">
                      <a16:colId xmlns:a16="http://schemas.microsoft.com/office/drawing/2014/main" val="751510344"/>
                    </a:ext>
                  </a:extLst>
                </a:gridCol>
                <a:gridCol w="3103368">
                  <a:extLst>
                    <a:ext uri="{9D8B030D-6E8A-4147-A177-3AD203B41FA5}">
                      <a16:colId xmlns:a16="http://schemas.microsoft.com/office/drawing/2014/main" val="2890726167"/>
                    </a:ext>
                  </a:extLst>
                </a:gridCol>
                <a:gridCol w="737325">
                  <a:extLst>
                    <a:ext uri="{9D8B030D-6E8A-4147-A177-3AD203B41FA5}">
                      <a16:colId xmlns:a16="http://schemas.microsoft.com/office/drawing/2014/main" val="358827008"/>
                    </a:ext>
                  </a:extLst>
                </a:gridCol>
                <a:gridCol w="737325">
                  <a:extLst>
                    <a:ext uri="{9D8B030D-6E8A-4147-A177-3AD203B41FA5}">
                      <a16:colId xmlns:a16="http://schemas.microsoft.com/office/drawing/2014/main" val="2488813393"/>
                    </a:ext>
                  </a:extLst>
                </a:gridCol>
                <a:gridCol w="737325">
                  <a:extLst>
                    <a:ext uri="{9D8B030D-6E8A-4147-A177-3AD203B41FA5}">
                      <a16:colId xmlns:a16="http://schemas.microsoft.com/office/drawing/2014/main" val="2078958108"/>
                    </a:ext>
                  </a:extLst>
                </a:gridCol>
                <a:gridCol w="737325">
                  <a:extLst>
                    <a:ext uri="{9D8B030D-6E8A-4147-A177-3AD203B41FA5}">
                      <a16:colId xmlns:a16="http://schemas.microsoft.com/office/drawing/2014/main" val="3332313258"/>
                    </a:ext>
                  </a:extLst>
                </a:gridCol>
                <a:gridCol w="671296">
                  <a:extLst>
                    <a:ext uri="{9D8B030D-6E8A-4147-A177-3AD203B41FA5}">
                      <a16:colId xmlns:a16="http://schemas.microsoft.com/office/drawing/2014/main" val="1359326867"/>
                    </a:ext>
                  </a:extLst>
                </a:gridCol>
                <a:gridCol w="660291">
                  <a:extLst>
                    <a:ext uri="{9D8B030D-6E8A-4147-A177-3AD203B41FA5}">
                      <a16:colId xmlns:a16="http://schemas.microsoft.com/office/drawing/2014/main" val="2888320861"/>
                    </a:ext>
                  </a:extLst>
                </a:gridCol>
              </a:tblGrid>
              <a:tr h="129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52338"/>
                  </a:ext>
                </a:extLst>
              </a:tr>
              <a:tr h="3977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4197"/>
                  </a:ext>
                </a:extLst>
              </a:tr>
              <a:tr h="17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138.595.581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-6.354.845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88.777.401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72973"/>
                  </a:ext>
                </a:extLst>
              </a:tr>
              <a:tr h="12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93.792.284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-7.341.234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57.720.475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573530"/>
                  </a:ext>
                </a:extLst>
              </a:tr>
              <a:tr h="12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44.803.297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986.389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31.056.926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078698"/>
                  </a:ext>
                </a:extLst>
              </a:tr>
              <a:tr h="16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2.286.729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1.447.237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7146"/>
                  </a:ext>
                </a:extLst>
              </a:tr>
              <a:tr h="16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77.833.683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-1.129.264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54.109.407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94899"/>
                  </a:ext>
                </a:extLst>
              </a:tr>
              <a:tr h="12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64.273.791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-2.085.336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45.012.515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432097"/>
                  </a:ext>
                </a:extLst>
              </a:tr>
              <a:tr h="12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7.076.529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634.137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5.039.817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330797"/>
                  </a:ext>
                </a:extLst>
              </a:tr>
              <a:tr h="12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6.483.363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4.057.075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845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95443" y="1140133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95442" y="1727819"/>
            <a:ext cx="788669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FFD8D67-53ED-484A-B182-DC94FA023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5688"/>
              </p:ext>
            </p:extLst>
          </p:nvPr>
        </p:nvGraphicFramePr>
        <p:xfrm>
          <a:off x="495442" y="2037571"/>
          <a:ext cx="7886698" cy="1132141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973396307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4262556881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389316559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89555448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44673386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67094726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417524950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2018811587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401363765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168848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49850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10.845.855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78040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10.845.855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53239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3.057.639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1306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3.057.639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312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8525" y="1085895"/>
            <a:ext cx="798018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8525" y="1668063"/>
            <a:ext cx="7980181" cy="2873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F86E0F4-9A6C-49C9-A92C-9719B21E4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47000"/>
              </p:ext>
            </p:extLst>
          </p:nvPr>
        </p:nvGraphicFramePr>
        <p:xfrm>
          <a:off x="538525" y="1977219"/>
          <a:ext cx="7980182" cy="4379137"/>
        </p:xfrm>
        <a:graphic>
          <a:graphicData uri="http://schemas.openxmlformats.org/drawingml/2006/table">
            <a:tbl>
              <a:tblPr/>
              <a:tblGrid>
                <a:gridCol w="267432">
                  <a:extLst>
                    <a:ext uri="{9D8B030D-6E8A-4147-A177-3AD203B41FA5}">
                      <a16:colId xmlns:a16="http://schemas.microsoft.com/office/drawing/2014/main" val="1491506336"/>
                    </a:ext>
                  </a:extLst>
                </a:gridCol>
                <a:gridCol w="267432">
                  <a:extLst>
                    <a:ext uri="{9D8B030D-6E8A-4147-A177-3AD203B41FA5}">
                      <a16:colId xmlns:a16="http://schemas.microsoft.com/office/drawing/2014/main" val="1501326764"/>
                    </a:ext>
                  </a:extLst>
                </a:gridCol>
                <a:gridCol w="267432">
                  <a:extLst>
                    <a:ext uri="{9D8B030D-6E8A-4147-A177-3AD203B41FA5}">
                      <a16:colId xmlns:a16="http://schemas.microsoft.com/office/drawing/2014/main" val="74553411"/>
                    </a:ext>
                  </a:extLst>
                </a:gridCol>
                <a:gridCol w="3016637">
                  <a:extLst>
                    <a:ext uri="{9D8B030D-6E8A-4147-A177-3AD203B41FA5}">
                      <a16:colId xmlns:a16="http://schemas.microsoft.com/office/drawing/2014/main" val="3478914563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3536229144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3426449517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3625147710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2354643623"/>
                    </a:ext>
                  </a:extLst>
                </a:gridCol>
                <a:gridCol w="652535">
                  <a:extLst>
                    <a:ext uri="{9D8B030D-6E8A-4147-A177-3AD203B41FA5}">
                      <a16:colId xmlns:a16="http://schemas.microsoft.com/office/drawing/2014/main" val="78164688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83231857"/>
                    </a:ext>
                  </a:extLst>
                </a:gridCol>
              </a:tblGrid>
              <a:tr h="1273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824437"/>
                  </a:ext>
                </a:extLst>
              </a:tr>
              <a:tr h="390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918567"/>
                  </a:ext>
                </a:extLst>
              </a:tr>
              <a:tr h="167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93.792.284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-7.341.234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57.720.475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782525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19.598.901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20.657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14.702.355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504033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2.276.056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76161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812502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582587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61.787.203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36.652.564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25693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18.893.314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312644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120206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43923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124821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477031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3.168.543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144722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3.631.328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683677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585825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28583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012773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7.345.293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81851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3.523.590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566267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795.103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99275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3.026.600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45561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31.421.124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10.348.075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68045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9.778.922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3.847.120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643857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3.354.803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2.028.853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81515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639194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1.186.206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213127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1.183.464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773204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304708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704.514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974852"/>
                  </a:ext>
                </a:extLst>
              </a:tr>
              <a:tr h="127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92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0084" y="1179406"/>
            <a:ext cx="79858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84" y="1827084"/>
            <a:ext cx="7985814" cy="265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1E994DE-C093-42B0-B2B5-17702C006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37966"/>
              </p:ext>
            </p:extLst>
          </p:nvPr>
        </p:nvGraphicFramePr>
        <p:xfrm>
          <a:off x="502396" y="2148738"/>
          <a:ext cx="7983502" cy="3288940"/>
        </p:xfrm>
        <a:graphic>
          <a:graphicData uri="http://schemas.openxmlformats.org/drawingml/2006/table">
            <a:tbl>
              <a:tblPr/>
              <a:tblGrid>
                <a:gridCol w="267544">
                  <a:extLst>
                    <a:ext uri="{9D8B030D-6E8A-4147-A177-3AD203B41FA5}">
                      <a16:colId xmlns:a16="http://schemas.microsoft.com/office/drawing/2014/main" val="2299974648"/>
                    </a:ext>
                  </a:extLst>
                </a:gridCol>
                <a:gridCol w="267544">
                  <a:extLst>
                    <a:ext uri="{9D8B030D-6E8A-4147-A177-3AD203B41FA5}">
                      <a16:colId xmlns:a16="http://schemas.microsoft.com/office/drawing/2014/main" val="1680726002"/>
                    </a:ext>
                  </a:extLst>
                </a:gridCol>
                <a:gridCol w="267544">
                  <a:extLst>
                    <a:ext uri="{9D8B030D-6E8A-4147-A177-3AD203B41FA5}">
                      <a16:colId xmlns:a16="http://schemas.microsoft.com/office/drawing/2014/main" val="1631722136"/>
                    </a:ext>
                  </a:extLst>
                </a:gridCol>
                <a:gridCol w="3017891">
                  <a:extLst>
                    <a:ext uri="{9D8B030D-6E8A-4147-A177-3AD203B41FA5}">
                      <a16:colId xmlns:a16="http://schemas.microsoft.com/office/drawing/2014/main" val="87853852"/>
                    </a:ext>
                  </a:extLst>
                </a:gridCol>
                <a:gridCol w="717017">
                  <a:extLst>
                    <a:ext uri="{9D8B030D-6E8A-4147-A177-3AD203B41FA5}">
                      <a16:colId xmlns:a16="http://schemas.microsoft.com/office/drawing/2014/main" val="1828830819"/>
                    </a:ext>
                  </a:extLst>
                </a:gridCol>
                <a:gridCol w="717017">
                  <a:extLst>
                    <a:ext uri="{9D8B030D-6E8A-4147-A177-3AD203B41FA5}">
                      <a16:colId xmlns:a16="http://schemas.microsoft.com/office/drawing/2014/main" val="1466923827"/>
                    </a:ext>
                  </a:extLst>
                </a:gridCol>
                <a:gridCol w="717017">
                  <a:extLst>
                    <a:ext uri="{9D8B030D-6E8A-4147-A177-3AD203B41FA5}">
                      <a16:colId xmlns:a16="http://schemas.microsoft.com/office/drawing/2014/main" val="443008539"/>
                    </a:ext>
                  </a:extLst>
                </a:gridCol>
                <a:gridCol w="717017">
                  <a:extLst>
                    <a:ext uri="{9D8B030D-6E8A-4147-A177-3AD203B41FA5}">
                      <a16:colId xmlns:a16="http://schemas.microsoft.com/office/drawing/2014/main" val="1064007745"/>
                    </a:ext>
                  </a:extLst>
                </a:gridCol>
                <a:gridCol w="652806">
                  <a:extLst>
                    <a:ext uri="{9D8B030D-6E8A-4147-A177-3AD203B41FA5}">
                      <a16:colId xmlns:a16="http://schemas.microsoft.com/office/drawing/2014/main" val="1320185832"/>
                    </a:ext>
                  </a:extLst>
                </a:gridCol>
                <a:gridCol w="642105">
                  <a:extLst>
                    <a:ext uri="{9D8B030D-6E8A-4147-A177-3AD203B41FA5}">
                      <a16:colId xmlns:a16="http://schemas.microsoft.com/office/drawing/2014/main" val="687635219"/>
                    </a:ext>
                  </a:extLst>
                </a:gridCol>
              </a:tblGrid>
              <a:tr h="1252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70550"/>
                  </a:ext>
                </a:extLst>
              </a:tr>
              <a:tr h="375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68090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418.586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406975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078601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755488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97241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948882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516129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968594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174308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467090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779445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66522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18219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29133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9571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958184"/>
                  </a:ext>
                </a:extLst>
              </a:tr>
              <a:tr h="15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626201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49897"/>
                  </a:ext>
                </a:extLst>
              </a:tr>
              <a:tr h="25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36003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45952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606922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20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3964</Words>
  <Application>Microsoft Office PowerPoint</Application>
  <PresentationFormat>Presentación en pantalla (4:3)</PresentationFormat>
  <Paragraphs>2246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1_Tema de Office</vt:lpstr>
      <vt:lpstr>EJECUCIÓN ACUMULADA DE GASTOS PRESUPUESTARIOS AL MES DE SEPTIEMBRE DE 2021 PARTIDA 29: MINISTERIO DE LAS CULTURAS, LAS ARTES Y EL PATRIMONIO</vt:lpstr>
      <vt:lpstr>EJECUCIÓN ACUMULADA DE GASTOS A SEPTIEMBRE DE 2021  PARTIDA 29 MINISTERIO DE LAS CULTURAS, LAS ARTES Y EL PATRIMONIO</vt:lpstr>
      <vt:lpstr>EJECUCIÓN MENSUAL DE GASTOS A SEPTIEMBRE DE 2021  PARTIDA 29 MINISTERIO DE LAS CULTURAS, LAS ARTES Y EL PATRIMONIO</vt:lpstr>
      <vt:lpstr>EJECUCIÓN ACUMULADA DE GASTOS A SEPTIEMBRE DE 2021  PARTIDA 29 MINISTERIO DE LAS CULTURAS, LAS ARTES Y EL PATRIMONIO</vt:lpstr>
      <vt:lpstr>EJECUCIÓN ACUMULADA DE GASTOS A SEPTIEMBRE DE 2021  PARTIDA 29 MINISTERIO DE LAS CULTURAS, LAS ARTES Y EL PATRIMONIO</vt:lpstr>
      <vt:lpstr>EJECUCIÓN ACUMULADA DE GASTOS A SEPTIEMBRE DE 2021  PARTIDA 29 RESUMEN POR CAPÍTULOS</vt:lpstr>
      <vt:lpstr>EJECUCIÓN ACUMULADA DE GASTOS A SEPTIEMBRE DE 2021  PARTIDA 29 RESUMEN FET – Covid - 19</vt:lpstr>
      <vt:lpstr>EJECUCIÓN ACUMULADA DE GASTOS A SEPTIEMBRE DE 2021  PARTIDA 29. CAPÍTUO 01. PROGRAMA 01: SUBSECRETARÍA DE LAS CULTURAS Y LAS ARTES</vt:lpstr>
      <vt:lpstr>EJECUCIÓN ACUMULADA DE GASTOS A SEPTIEMBRE DE 2021  PARTIDA 29. CAPÍTUO 01. PROGRAMA 01: SUBSECRETARÍA DE LAS CULTURAS Y LAS ARTES</vt:lpstr>
      <vt:lpstr>EJECUCIÓN ACUMULADA DE GASTOS A SEPTIEMBRE DE 2021  PARTIDA 29. CAPÍTUO 01. PROGRAMA 01: SUBSECRETARÍA DE LAS CULTURAS Y LAS ARTES FET – Covid - 19</vt:lpstr>
      <vt:lpstr>EJECUCIÓN ACUMULADA DE GASTOS A SEPTIEMBRE DE 2021  PARTIDA 29. CAPÍTUO 01. PROGRAMA 02: FONDOS CULTURALES Y ARTÍSTICOS</vt:lpstr>
      <vt:lpstr>EJECUCIÓN ACUMULADA DE GASTOS A SEPTIEMBRE DE 2021  PARTIDA 29. CAPÍTUO 02. PROGRAMA 01: SUBSECRETARÍA DEL PATRIMONIO CULTURAL</vt:lpstr>
      <vt:lpstr>EJECUCIÓN ACUMULADA DE GASTOS A SEPTIEMBRE DE 2021  PARTIDA 29. CAPÍTUO 03. PROGRAMA 01: SERVICIO NACIONAL DEL PATRIMONIO CULTURAL</vt:lpstr>
      <vt:lpstr>EJECUCIÓN ACUMULADA DE GASTOS A SEPTIEMBRE DE 2021  PARTIDA 29. CAPÍTUO 03. PROGRAMA 01: SERVICIO NACIONAL DEL PATRIMONIO CULTURAL</vt:lpstr>
      <vt:lpstr>EJECUCIÓN ACUMULADA DE GASTOS A SEPTIEMBRE DE 2021  PARTIDA 29. CAPÍTUO 03. PROGRAMA 01: SERVICIO NACIONAL DEL PATRIMONIO CULTURAL FET – Covid - 19</vt:lpstr>
      <vt:lpstr>EJECUCIÓN ACUMULADA DE GASTOS A SEPTIEMBRE DE 2021  PARTIDA 29. CAPÍTUO 03. PROGRAMA 02: RED DE BIBLIOTECAS PÚBLICAS</vt:lpstr>
      <vt:lpstr>EJECUCIÓN ACUMULADA DE GASTOS A SEPTIEMBRE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69</cp:revision>
  <dcterms:created xsi:type="dcterms:W3CDTF">2020-01-02T20:22:07Z</dcterms:created>
  <dcterms:modified xsi:type="dcterms:W3CDTF">2021-11-06T01:22:14Z</dcterms:modified>
</cp:coreProperties>
</file>