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27'!$D$31:$O$31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A0-4C21-898B-32CABDBA4670}"/>
            </c:ext>
          </c:extLst>
        </c:ser>
        <c:ser>
          <c:idx val="0"/>
          <c:order val="1"/>
          <c:tx>
            <c:strRef>
              <c:f>'Partida 27'!$C$32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27'!$D$32:$O$32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A0-4C21-898B-32CABDBA4670}"/>
            </c:ext>
          </c:extLst>
        </c:ser>
        <c:ser>
          <c:idx val="1"/>
          <c:order val="2"/>
          <c:tx>
            <c:strRef>
              <c:f>'Partida 27'!$C$33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0-4C21-898B-32CABDBA4670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0-4C21-898B-32CABDBA4670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0-4C21-898B-32CABDBA4670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A0-4C21-898B-32CABDBA4670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A0-4C21-898B-32CABDBA4670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A0-4C21-898B-32CABDBA4670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A0-4C21-898B-32CABDBA4670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A0-4C21-898B-32CABDBA4670}"/>
                </c:ext>
              </c:extLst>
            </c:dLbl>
            <c:dLbl>
              <c:idx val="8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BA0-4C21-898B-32CABDBA46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27'!$D$33:$L$33</c:f>
              <c:numCache>
                <c:formatCode>0.0%</c:formatCode>
                <c:ptCount val="9"/>
                <c:pt idx="0">
                  <c:v>8.4080395345630443E-2</c:v>
                </c:pt>
                <c:pt idx="1">
                  <c:v>0.13184818159561706</c:v>
                </c:pt>
                <c:pt idx="2">
                  <c:v>6.7928308556726449E-2</c:v>
                </c:pt>
                <c:pt idx="3">
                  <c:v>0.16799189652354354</c:v>
                </c:pt>
                <c:pt idx="4">
                  <c:v>6.7374707449346219E-2</c:v>
                </c:pt>
                <c:pt idx="5">
                  <c:v>8.5783204171626604E-2</c:v>
                </c:pt>
                <c:pt idx="6">
                  <c:v>0.20243467882753416</c:v>
                </c:pt>
                <c:pt idx="7">
                  <c:v>5.1952654158329961E-2</c:v>
                </c:pt>
                <c:pt idx="8">
                  <c:v>4.3038821554654223E-2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BA0-4C21-898B-32CABDBA46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27'!$D$25:$O$25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8E-4D7B-904C-DB3B86791C2D}"/>
            </c:ext>
          </c:extLst>
        </c:ser>
        <c:ser>
          <c:idx val="0"/>
          <c:order val="1"/>
          <c:tx>
            <c:strRef>
              <c:f>'Partida 27'!$C$26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27'!$D$26:$O$26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8E-4D7B-904C-DB3B86791C2D}"/>
            </c:ext>
          </c:extLst>
        </c:ser>
        <c:ser>
          <c:idx val="1"/>
          <c:order val="2"/>
          <c:tx>
            <c:strRef>
              <c:f>'Partida 27'!$C$27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48E-4D7B-904C-DB3B86791C2D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8E-4D7B-904C-DB3B86791C2D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8E-4D7B-904C-DB3B86791C2D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8E-4D7B-904C-DB3B86791C2D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8E-4D7B-904C-DB3B86791C2D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8E-4D7B-904C-DB3B86791C2D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8E-4D7B-904C-DB3B86791C2D}"/>
                </c:ext>
              </c:extLst>
            </c:dLbl>
            <c:dLbl>
              <c:idx val="6"/>
              <c:layout>
                <c:manualLayout>
                  <c:x val="-7.5512405609492989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8E-4D7B-904C-DB3B86791C2D}"/>
                </c:ext>
              </c:extLst>
            </c:dLbl>
            <c:dLbl>
              <c:idx val="7"/>
              <c:layout>
                <c:manualLayout>
                  <c:x val="-5.6094929881337727E-2"/>
                  <c:y val="-1.0522001754219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8E-4D7B-904C-DB3B86791C2D}"/>
                </c:ext>
              </c:extLst>
            </c:dLbl>
            <c:dLbl>
              <c:idx val="8"/>
              <c:layout>
                <c:manualLayout>
                  <c:x val="-5.3937432578209356E-2"/>
                  <c:y val="-1.753666959036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8E-4D7B-904C-DB3B86791C2D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8E-4D7B-904C-DB3B86791C2D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48E-4D7B-904C-DB3B86791C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27'!$D$27:$L$27</c:f>
              <c:numCache>
                <c:formatCode>0.0%</c:formatCode>
                <c:ptCount val="9"/>
                <c:pt idx="0">
                  <c:v>8.4080395345630443E-2</c:v>
                </c:pt>
                <c:pt idx="1">
                  <c:v>0.21592857694124751</c:v>
                </c:pt>
                <c:pt idx="2">
                  <c:v>0.28061332227858926</c:v>
                </c:pt>
                <c:pt idx="3">
                  <c:v>0.44860521880213278</c:v>
                </c:pt>
                <c:pt idx="4">
                  <c:v>0.51296184280155721</c:v>
                </c:pt>
                <c:pt idx="5">
                  <c:v>0.59772388266510035</c:v>
                </c:pt>
                <c:pt idx="6">
                  <c:v>0.80015856149263453</c:v>
                </c:pt>
                <c:pt idx="7">
                  <c:v>0.85211121565096448</c:v>
                </c:pt>
                <c:pt idx="8">
                  <c:v>0.8951500372056187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A48E-4D7B-904C-DB3B86791C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6719" y="1176848"/>
            <a:ext cx="803741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609" y="2031132"/>
            <a:ext cx="803741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55C8E34-2CAB-41E4-BCA5-04F72CF97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351213"/>
              </p:ext>
            </p:extLst>
          </p:nvPr>
        </p:nvGraphicFramePr>
        <p:xfrm>
          <a:off x="516718" y="2365401"/>
          <a:ext cx="8037419" cy="1865650"/>
        </p:xfrm>
        <a:graphic>
          <a:graphicData uri="http://schemas.openxmlformats.org/drawingml/2006/table">
            <a:tbl>
              <a:tblPr/>
              <a:tblGrid>
                <a:gridCol w="258938">
                  <a:extLst>
                    <a:ext uri="{9D8B030D-6E8A-4147-A177-3AD203B41FA5}">
                      <a16:colId xmlns:a16="http://schemas.microsoft.com/office/drawing/2014/main" val="24880883"/>
                    </a:ext>
                  </a:extLst>
                </a:gridCol>
                <a:gridCol w="258938">
                  <a:extLst>
                    <a:ext uri="{9D8B030D-6E8A-4147-A177-3AD203B41FA5}">
                      <a16:colId xmlns:a16="http://schemas.microsoft.com/office/drawing/2014/main" val="2726959877"/>
                    </a:ext>
                  </a:extLst>
                </a:gridCol>
                <a:gridCol w="258938">
                  <a:extLst>
                    <a:ext uri="{9D8B030D-6E8A-4147-A177-3AD203B41FA5}">
                      <a16:colId xmlns:a16="http://schemas.microsoft.com/office/drawing/2014/main" val="1201622263"/>
                    </a:ext>
                  </a:extLst>
                </a:gridCol>
                <a:gridCol w="3231539">
                  <a:extLst>
                    <a:ext uri="{9D8B030D-6E8A-4147-A177-3AD203B41FA5}">
                      <a16:colId xmlns:a16="http://schemas.microsoft.com/office/drawing/2014/main" val="3226987784"/>
                    </a:ext>
                  </a:extLst>
                </a:gridCol>
                <a:gridCol w="693952">
                  <a:extLst>
                    <a:ext uri="{9D8B030D-6E8A-4147-A177-3AD203B41FA5}">
                      <a16:colId xmlns:a16="http://schemas.microsoft.com/office/drawing/2014/main" val="332868985"/>
                    </a:ext>
                  </a:extLst>
                </a:gridCol>
                <a:gridCol w="693952">
                  <a:extLst>
                    <a:ext uri="{9D8B030D-6E8A-4147-A177-3AD203B41FA5}">
                      <a16:colId xmlns:a16="http://schemas.microsoft.com/office/drawing/2014/main" val="3155531533"/>
                    </a:ext>
                  </a:extLst>
                </a:gridCol>
                <a:gridCol w="693952">
                  <a:extLst>
                    <a:ext uri="{9D8B030D-6E8A-4147-A177-3AD203B41FA5}">
                      <a16:colId xmlns:a16="http://schemas.microsoft.com/office/drawing/2014/main" val="3158613367"/>
                    </a:ext>
                  </a:extLst>
                </a:gridCol>
                <a:gridCol w="693952">
                  <a:extLst>
                    <a:ext uri="{9D8B030D-6E8A-4147-A177-3AD203B41FA5}">
                      <a16:colId xmlns:a16="http://schemas.microsoft.com/office/drawing/2014/main" val="1504244128"/>
                    </a:ext>
                  </a:extLst>
                </a:gridCol>
                <a:gridCol w="631808">
                  <a:extLst>
                    <a:ext uri="{9D8B030D-6E8A-4147-A177-3AD203B41FA5}">
                      <a16:colId xmlns:a16="http://schemas.microsoft.com/office/drawing/2014/main" val="2531850187"/>
                    </a:ext>
                  </a:extLst>
                </a:gridCol>
                <a:gridCol w="621450">
                  <a:extLst>
                    <a:ext uri="{9D8B030D-6E8A-4147-A177-3AD203B41FA5}">
                      <a16:colId xmlns:a16="http://schemas.microsoft.com/office/drawing/2014/main" val="1146722754"/>
                    </a:ext>
                  </a:extLst>
                </a:gridCol>
              </a:tblGrid>
              <a:tr h="1198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163593"/>
                  </a:ext>
                </a:extLst>
              </a:tr>
              <a:tr h="367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418222"/>
                  </a:ext>
                </a:extLst>
              </a:tr>
              <a:tr h="1573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18.616.348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855160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08733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274308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18.280.786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703943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17.654.575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843105"/>
                  </a:ext>
                </a:extLst>
              </a:tr>
              <a:tr h="142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16.570.955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28632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1.083.620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484203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626.211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59082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626.211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567293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96310"/>
                  </a:ext>
                </a:extLst>
              </a:tr>
              <a:tr h="11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40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2483" y="114571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00604"/>
              </p:ext>
            </p:extLst>
          </p:nvPr>
        </p:nvGraphicFramePr>
        <p:xfrm>
          <a:off x="437690" y="2132856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372852"/>
              </p:ext>
            </p:extLst>
          </p:nvPr>
        </p:nvGraphicFramePr>
        <p:xfrm>
          <a:off x="4609281" y="2132855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68197" y="1187399"/>
            <a:ext cx="794579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51013"/>
              </p:ext>
            </p:extLst>
          </p:nvPr>
        </p:nvGraphicFramePr>
        <p:xfrm>
          <a:off x="668197" y="2147414"/>
          <a:ext cx="7945794" cy="372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539" y="1199492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752731"/>
              </p:ext>
            </p:extLst>
          </p:nvPr>
        </p:nvGraphicFramePr>
        <p:xfrm>
          <a:off x="515539" y="2108522"/>
          <a:ext cx="7992889" cy="3833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1196753"/>
            <a:ext cx="7993510" cy="60314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5195" y="1871906"/>
            <a:ext cx="8090869" cy="260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3BBCF11-597E-431C-88CD-D959FBBED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644627"/>
              </p:ext>
            </p:extLst>
          </p:nvPr>
        </p:nvGraphicFramePr>
        <p:xfrm>
          <a:off x="548641" y="2204864"/>
          <a:ext cx="7993510" cy="1646359"/>
        </p:xfrm>
        <a:graphic>
          <a:graphicData uri="http://schemas.openxmlformats.org/drawingml/2006/table">
            <a:tbl>
              <a:tblPr/>
              <a:tblGrid>
                <a:gridCol w="286711">
                  <a:extLst>
                    <a:ext uri="{9D8B030D-6E8A-4147-A177-3AD203B41FA5}">
                      <a16:colId xmlns:a16="http://schemas.microsoft.com/office/drawing/2014/main" val="341871727"/>
                    </a:ext>
                  </a:extLst>
                </a:gridCol>
                <a:gridCol w="3234103">
                  <a:extLst>
                    <a:ext uri="{9D8B030D-6E8A-4147-A177-3AD203B41FA5}">
                      <a16:colId xmlns:a16="http://schemas.microsoft.com/office/drawing/2014/main" val="2929245392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1697475407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2720331037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4158451862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24908983"/>
                    </a:ext>
                  </a:extLst>
                </a:gridCol>
                <a:gridCol w="699576">
                  <a:extLst>
                    <a:ext uri="{9D8B030D-6E8A-4147-A177-3AD203B41FA5}">
                      <a16:colId xmlns:a16="http://schemas.microsoft.com/office/drawing/2014/main" val="4132308260"/>
                    </a:ext>
                  </a:extLst>
                </a:gridCol>
                <a:gridCol w="699576">
                  <a:extLst>
                    <a:ext uri="{9D8B030D-6E8A-4147-A177-3AD203B41FA5}">
                      <a16:colId xmlns:a16="http://schemas.microsoft.com/office/drawing/2014/main" val="1188972535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119660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55966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66.125.765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59.192.481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36732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16.384.419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12.971.491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4488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2.189.166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08314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42388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42.414.615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04730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4364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34476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1.431.548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49223,9%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227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1140661"/>
            <a:ext cx="79928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788364"/>
            <a:ext cx="7992888" cy="2570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6A8D3A-3C71-4DCC-92E1-6076FA7AF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035761"/>
              </p:ext>
            </p:extLst>
          </p:nvPr>
        </p:nvGraphicFramePr>
        <p:xfrm>
          <a:off x="539552" y="2149848"/>
          <a:ext cx="7992888" cy="1217467"/>
        </p:xfrm>
        <a:graphic>
          <a:graphicData uri="http://schemas.openxmlformats.org/drawingml/2006/table">
            <a:tbl>
              <a:tblPr/>
              <a:tblGrid>
                <a:gridCol w="277146">
                  <a:extLst>
                    <a:ext uri="{9D8B030D-6E8A-4147-A177-3AD203B41FA5}">
                      <a16:colId xmlns:a16="http://schemas.microsoft.com/office/drawing/2014/main" val="815420302"/>
                    </a:ext>
                  </a:extLst>
                </a:gridCol>
                <a:gridCol w="277146">
                  <a:extLst>
                    <a:ext uri="{9D8B030D-6E8A-4147-A177-3AD203B41FA5}">
                      <a16:colId xmlns:a16="http://schemas.microsoft.com/office/drawing/2014/main" val="4109126277"/>
                    </a:ext>
                  </a:extLst>
                </a:gridCol>
                <a:gridCol w="3126206">
                  <a:extLst>
                    <a:ext uri="{9D8B030D-6E8A-4147-A177-3AD203B41FA5}">
                      <a16:colId xmlns:a16="http://schemas.microsoft.com/office/drawing/2014/main" val="1634502213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2768109961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945179786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3764887252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2515971648"/>
                    </a:ext>
                  </a:extLst>
                </a:gridCol>
                <a:gridCol w="676236">
                  <a:extLst>
                    <a:ext uri="{9D8B030D-6E8A-4147-A177-3AD203B41FA5}">
                      <a16:colId xmlns:a16="http://schemas.microsoft.com/office/drawing/2014/main" val="2689815843"/>
                    </a:ext>
                  </a:extLst>
                </a:gridCol>
                <a:gridCol w="665150">
                  <a:extLst>
                    <a:ext uri="{9D8B030D-6E8A-4147-A177-3AD203B41FA5}">
                      <a16:colId xmlns:a16="http://schemas.microsoft.com/office/drawing/2014/main" val="3046353030"/>
                    </a:ext>
                  </a:extLst>
                </a:gridCol>
              </a:tblGrid>
              <a:tr h="129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182294"/>
                  </a:ext>
                </a:extLst>
              </a:tr>
              <a:tr h="3967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559385"/>
                  </a:ext>
                </a:extLst>
              </a:tr>
              <a:tr h="170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7.576.128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524.372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5.577.838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708647"/>
                  </a:ext>
                </a:extLst>
              </a:tr>
              <a:tr h="129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59.384.580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1.035.914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54.240.854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086774"/>
                  </a:ext>
                </a:extLst>
              </a:tr>
              <a:tr h="129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25.761.703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22.453.896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494818"/>
                  </a:ext>
                </a:extLst>
              </a:tr>
              <a:tr h="129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14.032.273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13.170.610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60345"/>
                  </a:ext>
                </a:extLst>
              </a:tr>
              <a:tr h="129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18.616.348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935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1093" y="1187862"/>
            <a:ext cx="806176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093" y="2088313"/>
            <a:ext cx="8080038" cy="2574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0D6F92-132F-4623-ACBB-E15F5CF56C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994124"/>
              </p:ext>
            </p:extLst>
          </p:nvPr>
        </p:nvGraphicFramePr>
        <p:xfrm>
          <a:off x="531094" y="2440864"/>
          <a:ext cx="8061767" cy="2711717"/>
        </p:xfrm>
        <a:graphic>
          <a:graphicData uri="http://schemas.openxmlformats.org/drawingml/2006/table">
            <a:tbl>
              <a:tblPr/>
              <a:tblGrid>
                <a:gridCol w="270167">
                  <a:extLst>
                    <a:ext uri="{9D8B030D-6E8A-4147-A177-3AD203B41FA5}">
                      <a16:colId xmlns:a16="http://schemas.microsoft.com/office/drawing/2014/main" val="445400290"/>
                    </a:ext>
                  </a:extLst>
                </a:gridCol>
                <a:gridCol w="270167">
                  <a:extLst>
                    <a:ext uri="{9D8B030D-6E8A-4147-A177-3AD203B41FA5}">
                      <a16:colId xmlns:a16="http://schemas.microsoft.com/office/drawing/2014/main" val="3987726668"/>
                    </a:ext>
                  </a:extLst>
                </a:gridCol>
                <a:gridCol w="270167">
                  <a:extLst>
                    <a:ext uri="{9D8B030D-6E8A-4147-A177-3AD203B41FA5}">
                      <a16:colId xmlns:a16="http://schemas.microsoft.com/office/drawing/2014/main" val="2919165740"/>
                    </a:ext>
                  </a:extLst>
                </a:gridCol>
                <a:gridCol w="3047477">
                  <a:extLst>
                    <a:ext uri="{9D8B030D-6E8A-4147-A177-3AD203B41FA5}">
                      <a16:colId xmlns:a16="http://schemas.microsoft.com/office/drawing/2014/main" val="2105385456"/>
                    </a:ext>
                  </a:extLst>
                </a:gridCol>
                <a:gridCol w="724046">
                  <a:extLst>
                    <a:ext uri="{9D8B030D-6E8A-4147-A177-3AD203B41FA5}">
                      <a16:colId xmlns:a16="http://schemas.microsoft.com/office/drawing/2014/main" val="557108523"/>
                    </a:ext>
                  </a:extLst>
                </a:gridCol>
                <a:gridCol w="724046">
                  <a:extLst>
                    <a:ext uri="{9D8B030D-6E8A-4147-A177-3AD203B41FA5}">
                      <a16:colId xmlns:a16="http://schemas.microsoft.com/office/drawing/2014/main" val="1568580896"/>
                    </a:ext>
                  </a:extLst>
                </a:gridCol>
                <a:gridCol w="724046">
                  <a:extLst>
                    <a:ext uri="{9D8B030D-6E8A-4147-A177-3AD203B41FA5}">
                      <a16:colId xmlns:a16="http://schemas.microsoft.com/office/drawing/2014/main" val="1298565727"/>
                    </a:ext>
                  </a:extLst>
                </a:gridCol>
                <a:gridCol w="724046">
                  <a:extLst>
                    <a:ext uri="{9D8B030D-6E8A-4147-A177-3AD203B41FA5}">
                      <a16:colId xmlns:a16="http://schemas.microsoft.com/office/drawing/2014/main" val="318037423"/>
                    </a:ext>
                  </a:extLst>
                </a:gridCol>
                <a:gridCol w="659206">
                  <a:extLst>
                    <a:ext uri="{9D8B030D-6E8A-4147-A177-3AD203B41FA5}">
                      <a16:colId xmlns:a16="http://schemas.microsoft.com/office/drawing/2014/main" val="3041149010"/>
                    </a:ext>
                  </a:extLst>
                </a:gridCol>
                <a:gridCol w="648399">
                  <a:extLst>
                    <a:ext uri="{9D8B030D-6E8A-4147-A177-3AD203B41FA5}">
                      <a16:colId xmlns:a16="http://schemas.microsoft.com/office/drawing/2014/main" val="50496647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33932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5084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7.576.128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5.577.838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8803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5.132.373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3.965.170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5587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8644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0763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0775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4284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683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4296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5340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818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5628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918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5741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0472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5729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8991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963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4433" y="1118797"/>
            <a:ext cx="79757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4768" y="199689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7C06676-BB99-4BF7-8D75-A9F4B7E13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924748"/>
              </p:ext>
            </p:extLst>
          </p:nvPr>
        </p:nvGraphicFramePr>
        <p:xfrm>
          <a:off x="604768" y="2331020"/>
          <a:ext cx="7965466" cy="2463937"/>
        </p:xfrm>
        <a:graphic>
          <a:graphicData uri="http://schemas.openxmlformats.org/drawingml/2006/table">
            <a:tbl>
              <a:tblPr/>
              <a:tblGrid>
                <a:gridCol w="266940">
                  <a:extLst>
                    <a:ext uri="{9D8B030D-6E8A-4147-A177-3AD203B41FA5}">
                      <a16:colId xmlns:a16="http://schemas.microsoft.com/office/drawing/2014/main" val="2327808373"/>
                    </a:ext>
                  </a:extLst>
                </a:gridCol>
                <a:gridCol w="266940">
                  <a:extLst>
                    <a:ext uri="{9D8B030D-6E8A-4147-A177-3AD203B41FA5}">
                      <a16:colId xmlns:a16="http://schemas.microsoft.com/office/drawing/2014/main" val="3375509053"/>
                    </a:ext>
                  </a:extLst>
                </a:gridCol>
                <a:gridCol w="266940">
                  <a:extLst>
                    <a:ext uri="{9D8B030D-6E8A-4147-A177-3AD203B41FA5}">
                      <a16:colId xmlns:a16="http://schemas.microsoft.com/office/drawing/2014/main" val="1862116888"/>
                    </a:ext>
                  </a:extLst>
                </a:gridCol>
                <a:gridCol w="3011073">
                  <a:extLst>
                    <a:ext uri="{9D8B030D-6E8A-4147-A177-3AD203B41FA5}">
                      <a16:colId xmlns:a16="http://schemas.microsoft.com/office/drawing/2014/main" val="1710709528"/>
                    </a:ext>
                  </a:extLst>
                </a:gridCol>
                <a:gridCol w="715397">
                  <a:extLst>
                    <a:ext uri="{9D8B030D-6E8A-4147-A177-3AD203B41FA5}">
                      <a16:colId xmlns:a16="http://schemas.microsoft.com/office/drawing/2014/main" val="311976394"/>
                    </a:ext>
                  </a:extLst>
                </a:gridCol>
                <a:gridCol w="715397">
                  <a:extLst>
                    <a:ext uri="{9D8B030D-6E8A-4147-A177-3AD203B41FA5}">
                      <a16:colId xmlns:a16="http://schemas.microsoft.com/office/drawing/2014/main" val="2224634791"/>
                    </a:ext>
                  </a:extLst>
                </a:gridCol>
                <a:gridCol w="715397">
                  <a:extLst>
                    <a:ext uri="{9D8B030D-6E8A-4147-A177-3AD203B41FA5}">
                      <a16:colId xmlns:a16="http://schemas.microsoft.com/office/drawing/2014/main" val="3420005569"/>
                    </a:ext>
                  </a:extLst>
                </a:gridCol>
                <a:gridCol w="715397">
                  <a:extLst>
                    <a:ext uri="{9D8B030D-6E8A-4147-A177-3AD203B41FA5}">
                      <a16:colId xmlns:a16="http://schemas.microsoft.com/office/drawing/2014/main" val="600014793"/>
                    </a:ext>
                  </a:extLst>
                </a:gridCol>
                <a:gridCol w="651331">
                  <a:extLst>
                    <a:ext uri="{9D8B030D-6E8A-4147-A177-3AD203B41FA5}">
                      <a16:colId xmlns:a16="http://schemas.microsoft.com/office/drawing/2014/main" val="2702587275"/>
                    </a:ext>
                  </a:extLst>
                </a:gridCol>
                <a:gridCol w="640654">
                  <a:extLst>
                    <a:ext uri="{9D8B030D-6E8A-4147-A177-3AD203B41FA5}">
                      <a16:colId xmlns:a16="http://schemas.microsoft.com/office/drawing/2014/main" val="725444005"/>
                    </a:ext>
                  </a:extLst>
                </a:gridCol>
              </a:tblGrid>
              <a:tr h="127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163517"/>
                  </a:ext>
                </a:extLst>
              </a:tr>
              <a:tr h="389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965589"/>
                  </a:ext>
                </a:extLst>
              </a:tr>
              <a:tr h="1669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25.761.703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22.453.896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132176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11.061.858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8.910.654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137215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1.168.786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708483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11.683.845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519980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11.683.845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501557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9.041.360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552405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188710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225741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860.185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836054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007853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494182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042725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355547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888861"/>
                  </a:ext>
                </a:extLst>
              </a:tr>
              <a:tr h="12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375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375" y="1136317"/>
            <a:ext cx="81012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374" y="1783902"/>
            <a:ext cx="811284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1F456FB-A321-429E-A368-7C64D8FDF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102542"/>
              </p:ext>
            </p:extLst>
          </p:nvPr>
        </p:nvGraphicFramePr>
        <p:xfrm>
          <a:off x="521374" y="2125027"/>
          <a:ext cx="8101250" cy="2190344"/>
        </p:xfrm>
        <a:graphic>
          <a:graphicData uri="http://schemas.openxmlformats.org/drawingml/2006/table">
            <a:tbl>
              <a:tblPr/>
              <a:tblGrid>
                <a:gridCol w="271490">
                  <a:extLst>
                    <a:ext uri="{9D8B030D-6E8A-4147-A177-3AD203B41FA5}">
                      <a16:colId xmlns:a16="http://schemas.microsoft.com/office/drawing/2014/main" val="2464452665"/>
                    </a:ext>
                  </a:extLst>
                </a:gridCol>
                <a:gridCol w="271490">
                  <a:extLst>
                    <a:ext uri="{9D8B030D-6E8A-4147-A177-3AD203B41FA5}">
                      <a16:colId xmlns:a16="http://schemas.microsoft.com/office/drawing/2014/main" val="1260789945"/>
                    </a:ext>
                  </a:extLst>
                </a:gridCol>
                <a:gridCol w="271490">
                  <a:extLst>
                    <a:ext uri="{9D8B030D-6E8A-4147-A177-3AD203B41FA5}">
                      <a16:colId xmlns:a16="http://schemas.microsoft.com/office/drawing/2014/main" val="4098671082"/>
                    </a:ext>
                  </a:extLst>
                </a:gridCol>
                <a:gridCol w="3062402">
                  <a:extLst>
                    <a:ext uri="{9D8B030D-6E8A-4147-A177-3AD203B41FA5}">
                      <a16:colId xmlns:a16="http://schemas.microsoft.com/office/drawing/2014/main" val="1484652771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3798744419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2727511545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4283311530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1931332846"/>
                    </a:ext>
                  </a:extLst>
                </a:gridCol>
                <a:gridCol w="662435">
                  <a:extLst>
                    <a:ext uri="{9D8B030D-6E8A-4147-A177-3AD203B41FA5}">
                      <a16:colId xmlns:a16="http://schemas.microsoft.com/office/drawing/2014/main" val="1174893191"/>
                    </a:ext>
                  </a:extLst>
                </a:gridCol>
                <a:gridCol w="651575">
                  <a:extLst>
                    <a:ext uri="{9D8B030D-6E8A-4147-A177-3AD203B41FA5}">
                      <a16:colId xmlns:a16="http://schemas.microsoft.com/office/drawing/2014/main" val="21876029"/>
                    </a:ext>
                  </a:extLst>
                </a:gridCol>
              </a:tblGrid>
              <a:tr h="126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954697"/>
                  </a:ext>
                </a:extLst>
              </a:tr>
              <a:tr h="386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710396"/>
                  </a:ext>
                </a:extLst>
              </a:tr>
              <a:tr h="165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14.032.273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13.170.610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415173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61867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191643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12.991.746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21728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4.145.585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13864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3.995.465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760362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810484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038601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86211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596593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931521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17665"/>
                  </a:ext>
                </a:extLst>
              </a:tr>
              <a:tr h="126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341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3396</TotalTime>
  <Words>1492</Words>
  <Application>Microsoft Office PowerPoint</Application>
  <PresentationFormat>Presentación en pantalla (4:3)</PresentationFormat>
  <Paragraphs>793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2_Tema de Office</vt:lpstr>
      <vt:lpstr>EJECUCIÓN ACUMULADA DE GASTOS PRESUPUESTARIOS AL MES DE SEPTIEMBRE DE 2021 PARTIDA 27: MINISTERIO DE LA MUJER Y LA EQUIDAD DE GÉNERO</vt:lpstr>
      <vt:lpstr>EJECUCIÓN ACUMULADA DE GASTOS A SEPTIEMBRE DE 2021  PARTIDA 27 MINISTERIO DE LA MUJER Y EQUIDAD DE GÉNERO</vt:lpstr>
      <vt:lpstr>Presentación de PowerPoint</vt:lpstr>
      <vt:lpstr>Presentación de PowerPoint</vt:lpstr>
      <vt:lpstr>EJECUCIÓN ACUMULADA DE GASTOS A SEPTIEMBRE DE 2021  PARTIDA 27 MINISTERIO DE LA MUJER Y EQUIDAD DE GÉNERO</vt:lpstr>
      <vt:lpstr>EJECUCIÓN ACUMULADA DE GASTOS A SEPTIEMBRE DE 2021  PARTIDA 27 RESUMEN POR CAPÍTULOS</vt:lpstr>
      <vt:lpstr>EJECUCIÓN ACUMULADA DE GASTOS A SEPTIEMBRE DE 2021  PARTIDA 27. CAPÍTULO 01. PROGRAMA 01:  SUBSECRETARÍA DE LA MUJER Y LA EQUIDAD DE GÉNERO</vt:lpstr>
      <vt:lpstr>EJECUCIÓN ACUMULADA DE GASTOS A SEPTIEMBRE DE 2021  PARTIDA 27. CAPÍTULO 02. PROGRAMA 01:  SERVICIO NACIONAL DE LA MUJER Y LA EQUIDAD DE GÉNERO</vt:lpstr>
      <vt:lpstr>EJECUCIÓN ACUMULADA DE GASTOS A SEPTIEMBRE DE 2021  PARTIDA 27. CAPÍTULO 02. PROGRAMA 02:  MUJER Y TRABAJO </vt:lpstr>
      <vt:lpstr>EJECUCIÓN ACUMULADA DE GASTOS A SEPTIEMBRE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260</cp:revision>
  <cp:lastPrinted>2019-10-06T20:09:36Z</cp:lastPrinted>
  <dcterms:created xsi:type="dcterms:W3CDTF">2016-06-23T13:38:47Z</dcterms:created>
  <dcterms:modified xsi:type="dcterms:W3CDTF">2021-11-06T01:20:56Z</dcterms:modified>
</cp:coreProperties>
</file>