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(1)'!$F$47:$N$47</c:f>
              <c:numCache>
                <c:formatCode>0.0%</c:formatCode>
                <c:ptCount val="9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  <c:pt idx="7">
                  <c:v>7.8820396159589579E-2</c:v>
                </c:pt>
                <c:pt idx="8">
                  <c:v>7.950784403824096E-2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2-4EB2-9BE1-ACE0EE48E85E}"/>
            </c:ext>
          </c:extLst>
        </c:ser>
        <c:ser>
          <c:idx val="1"/>
          <c:order val="1"/>
          <c:tx>
            <c:strRef>
              <c:f>'P. 23 Ministerio Público (1)'!$E$48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(1)'!$F$48:$Q$48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2-4EB2-9BE1-ACE0EE48E85E}"/>
            </c:ext>
          </c:extLst>
        </c:ser>
        <c:ser>
          <c:idx val="2"/>
          <c:order val="2"/>
          <c:tx>
            <c:strRef>
              <c:f>'P. 23 Ministerio Público (1)'!$E$49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(1)'!$F$49:$Q$49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92-4EB2-9BE1-ACE0EE48E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(1)'!$E$40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F6-4CD7-B851-4DCBA1E4863A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F6-4CD7-B851-4DCBA1E4863A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F6-4CD7-B851-4DCBA1E4863A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F6-4CD7-B851-4DCBA1E4863A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F6-4CD7-B851-4DCBA1E4863A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F6-4CD7-B851-4DCBA1E4863A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F6-4CD7-B851-4DCBA1E4863A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F6-4CD7-B851-4DCBA1E4863A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F6-4CD7-B851-4DCBA1E4863A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F6-4CD7-B851-4DCBA1E486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(1)'!$F$40:$N$40</c:f>
              <c:numCache>
                <c:formatCode>0.0%</c:formatCode>
                <c:ptCount val="9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  <c:pt idx="7">
                  <c:v>0.70819724324855193</c:v>
                </c:pt>
                <c:pt idx="8">
                  <c:v>0.78770508728679289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DF6-4CD7-B851-4DCBA1E4863A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DF6-4CD7-B851-4DCBA1E4863A}"/>
            </c:ext>
          </c:extLst>
        </c:ser>
        <c:ser>
          <c:idx val="2"/>
          <c:order val="2"/>
          <c:tx>
            <c:strRef>
              <c:f>'P. 23 Ministerio Público (1)'!$E$42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DF6-4CD7-B851-4DCBA1E48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079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19675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184996"/>
              </p:ext>
            </p:extLst>
          </p:nvPr>
        </p:nvGraphicFramePr>
        <p:xfrm>
          <a:off x="539552" y="2055873"/>
          <a:ext cx="79928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9675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68895"/>
              </p:ext>
            </p:extLst>
          </p:nvPr>
        </p:nvGraphicFramePr>
        <p:xfrm>
          <a:off x="467544" y="2276872"/>
          <a:ext cx="7776864" cy="385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5067" y="1149287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06" y="1761060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996035-8742-4C7C-9845-B3C6E0DD2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89993"/>
              </p:ext>
            </p:extLst>
          </p:nvPr>
        </p:nvGraphicFramePr>
        <p:xfrm>
          <a:off x="505067" y="2055337"/>
          <a:ext cx="8015508" cy="4211940"/>
        </p:xfrm>
        <a:graphic>
          <a:graphicData uri="http://schemas.openxmlformats.org/drawingml/2006/table">
            <a:tbl>
              <a:tblPr/>
              <a:tblGrid>
                <a:gridCol w="250509">
                  <a:extLst>
                    <a:ext uri="{9D8B030D-6E8A-4147-A177-3AD203B41FA5}">
                      <a16:colId xmlns:a16="http://schemas.microsoft.com/office/drawing/2014/main" val="47726814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09356445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934638856"/>
                    </a:ext>
                  </a:extLst>
                </a:gridCol>
                <a:gridCol w="2958406">
                  <a:extLst>
                    <a:ext uri="{9D8B030D-6E8A-4147-A177-3AD203B41FA5}">
                      <a16:colId xmlns:a16="http://schemas.microsoft.com/office/drawing/2014/main" val="3892339339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1811405003"/>
                    </a:ext>
                  </a:extLst>
                </a:gridCol>
                <a:gridCol w="689912">
                  <a:extLst>
                    <a:ext uri="{9D8B030D-6E8A-4147-A177-3AD203B41FA5}">
                      <a16:colId xmlns:a16="http://schemas.microsoft.com/office/drawing/2014/main" val="2930816934"/>
                    </a:ext>
                  </a:extLst>
                </a:gridCol>
                <a:gridCol w="689912">
                  <a:extLst>
                    <a:ext uri="{9D8B030D-6E8A-4147-A177-3AD203B41FA5}">
                      <a16:colId xmlns:a16="http://schemas.microsoft.com/office/drawing/2014/main" val="1973158064"/>
                    </a:ext>
                  </a:extLst>
                </a:gridCol>
                <a:gridCol w="664823">
                  <a:extLst>
                    <a:ext uri="{9D8B030D-6E8A-4147-A177-3AD203B41FA5}">
                      <a16:colId xmlns:a16="http://schemas.microsoft.com/office/drawing/2014/main" val="1245803192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3113424751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1045366779"/>
                    </a:ext>
                  </a:extLst>
                </a:gridCol>
              </a:tblGrid>
              <a:tr h="224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381064"/>
                  </a:ext>
                </a:extLst>
              </a:tr>
              <a:tr h="4405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38582"/>
                  </a:ext>
                </a:extLst>
              </a:tr>
              <a:tr h="152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202.329.521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159.375.993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563974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153.424.495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-495.771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130.195.191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79476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22.210.610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515866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26498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437.674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239650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57360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428.270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85959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1687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8046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313566"/>
                  </a:ext>
                </a:extLst>
              </a:tr>
              <a:tr h="174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25619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375919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0015"/>
                  </a:ext>
                </a:extLst>
              </a:tr>
              <a:tr h="139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2.024.762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711.197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10167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68341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69310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52.585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79000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914.323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96749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943.242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58325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6526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9.134.801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4.450.444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7081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9.134.801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4.450.444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19808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93477"/>
                  </a:ext>
                </a:extLst>
              </a:tr>
              <a:tr h="143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03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476</Words>
  <Application>Microsoft Office PowerPoint</Application>
  <PresentationFormat>Presentación en pantalla (4:3)</PresentationFormat>
  <Paragraphs>272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1_Tema de Office</vt:lpstr>
      <vt:lpstr>EJECUCIÓN PRESUPUESTARIA DE GASTOS ACUMULADA AL MES DE SEPTIEMBRE DE 2021 PARTIDA 23: MINISTERIO PÚBLICO</vt:lpstr>
      <vt:lpstr>EJECUCIÓN PRESUPUESTARIA DE GASTOS ACUMULADA AL MES DE SEPTIEMBRE DE 2021  MINISTERIO PÚBLICO</vt:lpstr>
      <vt:lpstr>Presentación de PowerPoint</vt:lpstr>
      <vt:lpstr>Presentación de PowerPoint</vt:lpstr>
      <vt:lpstr>EJECUCIÓN PRESUPUESTARIA DE GASTOS ACUMULADA AL MES DE SEPTIEMBRE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38</cp:revision>
  <dcterms:created xsi:type="dcterms:W3CDTF">2020-01-06T13:12:56Z</dcterms:created>
  <dcterms:modified xsi:type="dcterms:W3CDTF">2021-11-06T01:20:17Z</dcterms:modified>
</cp:coreProperties>
</file>