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9" r:id="rId3"/>
    <p:sldId id="307" r:id="rId4"/>
    <p:sldId id="301" r:id="rId5"/>
    <p:sldId id="264" r:id="rId6"/>
    <p:sldId id="263" r:id="rId7"/>
    <p:sldId id="316" r:id="rId8"/>
    <p:sldId id="265" r:id="rId9"/>
    <p:sldId id="317" r:id="rId10"/>
    <p:sldId id="267" r:id="rId11"/>
    <p:sldId id="311" r:id="rId12"/>
    <p:sldId id="269" r:id="rId13"/>
    <p:sldId id="314" r:id="rId14"/>
    <p:sldId id="275" r:id="rId15"/>
    <p:sldId id="276" r:id="rId16"/>
    <p:sldId id="300" r:id="rId17"/>
    <p:sldId id="277" r:id="rId18"/>
    <p:sldId id="278" r:id="rId19"/>
    <p:sldId id="306" r:id="rId20"/>
    <p:sldId id="272" r:id="rId21"/>
    <p:sldId id="305" r:id="rId22"/>
    <p:sldId id="308" r:id="rId23"/>
    <p:sldId id="315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Subtítulos de Gasto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21'!$D$68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94-490F-B142-3B98EC6C41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94-490F-B142-3B98EC6C41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94-490F-B142-3B98EC6C41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94-490F-B142-3B98EC6C41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94-490F-B142-3B98EC6C414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21'!$C$69:$C$73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21'!$D$69:$D$73</c:f>
              <c:numCache>
                <c:formatCode>#,##0</c:formatCode>
                <c:ptCount val="5"/>
                <c:pt idx="0">
                  <c:v>79679012</c:v>
                </c:pt>
                <c:pt idx="1">
                  <c:v>14534111</c:v>
                </c:pt>
                <c:pt idx="2">
                  <c:v>537891693</c:v>
                </c:pt>
                <c:pt idx="3">
                  <c:v>118826427</c:v>
                </c:pt>
                <c:pt idx="4">
                  <c:v>8152601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4-490F-B142-3B98EC6C4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30267778117E-2"/>
          <c:y val="0.78769208901884336"/>
          <c:w val="0.96122163145174166"/>
          <c:h val="0.19578541260558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Capítulo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(en Millones de $)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21'!$L$68:$L$76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21'!$M$68:$M$76</c:f>
              <c:numCache>
                <c:formatCode>#,##0</c:formatCode>
                <c:ptCount val="9"/>
                <c:pt idx="0">
                  <c:v>421754917000</c:v>
                </c:pt>
                <c:pt idx="1">
                  <c:v>84660469000</c:v>
                </c:pt>
                <c:pt idx="2">
                  <c:v>7708934000</c:v>
                </c:pt>
                <c:pt idx="3">
                  <c:v>114569365000</c:v>
                </c:pt>
                <c:pt idx="4">
                  <c:v>29220013000</c:v>
                </c:pt>
                <c:pt idx="5">
                  <c:v>41903386000</c:v>
                </c:pt>
                <c:pt idx="6">
                  <c:v>21688801000</c:v>
                </c:pt>
                <c:pt idx="7">
                  <c:v>6001950000</c:v>
                </c:pt>
                <c:pt idx="8">
                  <c:v>49726961000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0-463F-86EC-00445B0F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21'!$D$33:$O$33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79-4E3C-9476-96FC09FCDBC3}"/>
            </c:ext>
          </c:extLst>
        </c:ser>
        <c:ser>
          <c:idx val="0"/>
          <c:order val="1"/>
          <c:tx>
            <c:strRef>
              <c:f>'Partida 21'!$C$34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21'!$D$34:$O$34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  <c:pt idx="11">
                  <c:v>0.17345231782341503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79-4E3C-9476-96FC09FCDBC3}"/>
            </c:ext>
          </c:extLst>
        </c:ser>
        <c:ser>
          <c:idx val="1"/>
          <c:order val="2"/>
          <c:tx>
            <c:strRef>
              <c:f>'Partida 21'!$C$35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373444827621289E-3"/>
                  <c:y val="-3.6579784398174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79-4E3C-9476-96FC09FCDBC3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79-4E3C-9476-96FC09FCDBC3}"/>
                </c:ext>
              </c:extLst>
            </c:dLbl>
            <c:dLbl>
              <c:idx val="2"/>
              <c:layout>
                <c:manualLayout>
                  <c:x val="6.056016724143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79-4E3C-9476-96FC09FCDBC3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79-4E3C-9476-96FC09FCDBC3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79-4E3C-9476-96FC09FCDBC3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79-4E3C-9476-96FC09FCDBC3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79-4E3C-9476-96FC09FCDB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21'!$D$35:$L$35</c:f>
              <c:numCache>
                <c:formatCode>0.0%</c:formatCode>
                <c:ptCount val="9"/>
                <c:pt idx="0">
                  <c:v>0.10561795463532485</c:v>
                </c:pt>
                <c:pt idx="1">
                  <c:v>6.8710200565739871E-2</c:v>
                </c:pt>
                <c:pt idx="2">
                  <c:v>7.2714618679196416E-2</c:v>
                </c:pt>
                <c:pt idx="3">
                  <c:v>8.4394239322953896E-2</c:v>
                </c:pt>
                <c:pt idx="4">
                  <c:v>9.4509912645405106E-2</c:v>
                </c:pt>
                <c:pt idx="5">
                  <c:v>8.6211588221456512E-2</c:v>
                </c:pt>
                <c:pt idx="6">
                  <c:v>7.6370940851611085E-2</c:v>
                </c:pt>
                <c:pt idx="7">
                  <c:v>7.9419532008582538E-2</c:v>
                </c:pt>
                <c:pt idx="8">
                  <c:v>7.7621993791049726E-2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79-4E3C-9476-96FC09FCDB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21'!$D$26:$O$26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E7-40A8-9BD1-5F7F86166C75}"/>
            </c:ext>
          </c:extLst>
        </c:ser>
        <c:ser>
          <c:idx val="0"/>
          <c:order val="1"/>
          <c:tx>
            <c:strRef>
              <c:f>'Partida 21'!$C$27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21'!$D$27:$O$27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  <c:pt idx="11">
                  <c:v>0.98071207509815472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E7-40A8-9BD1-5F7F86166C75}"/>
            </c:ext>
          </c:extLst>
        </c:ser>
        <c:ser>
          <c:idx val="1"/>
          <c:order val="2"/>
          <c:tx>
            <c:strRef>
              <c:f>'Partida 21'!$C$28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9CE7-40A8-9BD1-5F7F86166C75}"/>
              </c:ext>
            </c:extLst>
          </c:dPt>
          <c:dLbls>
            <c:dLbl>
              <c:idx val="0"/>
              <c:layout>
                <c:manualLayout>
                  <c:x val="-2.7722317569285532E-2"/>
                  <c:y val="6.57059147478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E7-40A8-9BD1-5F7F86166C75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E7-40A8-9BD1-5F7F86166C75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E7-40A8-9BD1-5F7F86166C75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E7-40A8-9BD1-5F7F86166C75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E7-40A8-9BD1-5F7F86166C75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E7-40A8-9BD1-5F7F86166C75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E7-40A8-9BD1-5F7F86166C75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E7-40A8-9BD1-5F7F86166C75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E7-40A8-9BD1-5F7F86166C75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E7-40A8-9BD1-5F7F86166C75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E7-40A8-9BD1-5F7F86166C75}"/>
                </c:ext>
              </c:extLst>
            </c:dLbl>
            <c:dLbl>
              <c:idx val="11"/>
              <c:layout>
                <c:manualLayout>
                  <c:x val="-1.6640605136028625E-2"/>
                  <c:y val="2.1947864317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E7-40A8-9BD1-5F7F86166C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21'!$D$28:$L$28</c:f>
              <c:numCache>
                <c:formatCode>0.0%</c:formatCode>
                <c:ptCount val="9"/>
                <c:pt idx="0">
                  <c:v>0.10561795463532485</c:v>
                </c:pt>
                <c:pt idx="1">
                  <c:v>0.17416044379263856</c:v>
                </c:pt>
                <c:pt idx="2">
                  <c:v>0.23340493284582653</c:v>
                </c:pt>
                <c:pt idx="3">
                  <c:v>0.3177991721687804</c:v>
                </c:pt>
                <c:pt idx="4">
                  <c:v>0.39931810205801449</c:v>
                </c:pt>
                <c:pt idx="5">
                  <c:v>0.48511592718250446</c:v>
                </c:pt>
                <c:pt idx="6">
                  <c:v>0.55865822565990597</c:v>
                </c:pt>
                <c:pt idx="7">
                  <c:v>0.62825044379820083</c:v>
                </c:pt>
                <c:pt idx="8">
                  <c:v>0.70483263391507189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CE7-40A8-9BD1-5F7F86166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30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198816D9-42A7-40B6-9CA6-36A6069430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12">
            <a:extLst>
              <a:ext uri="{FF2B5EF4-FFF2-40B4-BE49-F238E27FC236}">
                <a16:creationId xmlns:a16="http://schemas.microsoft.com/office/drawing/2014/main" id="{B50E18FA-936D-4472-BDFD-0C603CCDB9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5171" y="1124745"/>
            <a:ext cx="8011999" cy="56287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33624" y="1725129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D93824-23C2-490D-BFB0-8E7C3AD53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27655"/>
              </p:ext>
            </p:extLst>
          </p:nvPr>
        </p:nvGraphicFramePr>
        <p:xfrm>
          <a:off x="565171" y="2057467"/>
          <a:ext cx="8017441" cy="332507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1660197574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98421958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60370670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2452950820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802016903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293009376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4168952547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734547374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021681398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4243418061"/>
                    </a:ext>
                  </a:extLst>
                </a:gridCol>
              </a:tblGrid>
              <a:tr h="125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77436"/>
                  </a:ext>
                </a:extLst>
              </a:tr>
              <a:tr h="3851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529542"/>
                  </a:ext>
                </a:extLst>
              </a:tr>
              <a:tr h="165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248.689.105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25.801.137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174.178.617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221822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224.427.086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150.026.120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72850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446797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67854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84.252.582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9.602.759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80.057.495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7276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064224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1.237.056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95899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556806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621247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966812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04693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720055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54.509.159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9.602.759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54.509.159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16033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139.460.017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-8.062.641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69.468.484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5687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80.880.311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-6.120.505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50.337.537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73847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1.694.052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12884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75779"/>
                  </a:ext>
                </a:extLst>
              </a:tr>
              <a:tr h="13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14.320.010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264189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418038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-1.722.741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228750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6349"/>
                  </a:ext>
                </a:extLst>
              </a:tr>
              <a:tr h="12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91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5361" y="1169064"/>
            <a:ext cx="8035626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00054" y="1797080"/>
            <a:ext cx="8080932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61B821-E8F8-4B22-A02B-F218B0A73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544734"/>
              </p:ext>
            </p:extLst>
          </p:nvPr>
        </p:nvGraphicFramePr>
        <p:xfrm>
          <a:off x="545360" y="2143558"/>
          <a:ext cx="8035626" cy="1785979"/>
        </p:xfrm>
        <a:graphic>
          <a:graphicData uri="http://schemas.openxmlformats.org/drawingml/2006/table">
            <a:tbl>
              <a:tblPr/>
              <a:tblGrid>
                <a:gridCol w="269291">
                  <a:extLst>
                    <a:ext uri="{9D8B030D-6E8A-4147-A177-3AD203B41FA5}">
                      <a16:colId xmlns:a16="http://schemas.microsoft.com/office/drawing/2014/main" val="3117644277"/>
                    </a:ext>
                  </a:extLst>
                </a:gridCol>
                <a:gridCol w="269291">
                  <a:extLst>
                    <a:ext uri="{9D8B030D-6E8A-4147-A177-3AD203B41FA5}">
                      <a16:colId xmlns:a16="http://schemas.microsoft.com/office/drawing/2014/main" val="844645505"/>
                    </a:ext>
                  </a:extLst>
                </a:gridCol>
                <a:gridCol w="269291">
                  <a:extLst>
                    <a:ext uri="{9D8B030D-6E8A-4147-A177-3AD203B41FA5}">
                      <a16:colId xmlns:a16="http://schemas.microsoft.com/office/drawing/2014/main" val="3250769303"/>
                    </a:ext>
                  </a:extLst>
                </a:gridCol>
                <a:gridCol w="3037595">
                  <a:extLst>
                    <a:ext uri="{9D8B030D-6E8A-4147-A177-3AD203B41FA5}">
                      <a16:colId xmlns:a16="http://schemas.microsoft.com/office/drawing/2014/main" val="1507627274"/>
                    </a:ext>
                  </a:extLst>
                </a:gridCol>
                <a:gridCol w="721698">
                  <a:extLst>
                    <a:ext uri="{9D8B030D-6E8A-4147-A177-3AD203B41FA5}">
                      <a16:colId xmlns:a16="http://schemas.microsoft.com/office/drawing/2014/main" val="2216397861"/>
                    </a:ext>
                  </a:extLst>
                </a:gridCol>
                <a:gridCol w="721698">
                  <a:extLst>
                    <a:ext uri="{9D8B030D-6E8A-4147-A177-3AD203B41FA5}">
                      <a16:colId xmlns:a16="http://schemas.microsoft.com/office/drawing/2014/main" val="3966729231"/>
                    </a:ext>
                  </a:extLst>
                </a:gridCol>
                <a:gridCol w="721698">
                  <a:extLst>
                    <a:ext uri="{9D8B030D-6E8A-4147-A177-3AD203B41FA5}">
                      <a16:colId xmlns:a16="http://schemas.microsoft.com/office/drawing/2014/main" val="2435476023"/>
                    </a:ext>
                  </a:extLst>
                </a:gridCol>
                <a:gridCol w="721698">
                  <a:extLst>
                    <a:ext uri="{9D8B030D-6E8A-4147-A177-3AD203B41FA5}">
                      <a16:colId xmlns:a16="http://schemas.microsoft.com/office/drawing/2014/main" val="957221413"/>
                    </a:ext>
                  </a:extLst>
                </a:gridCol>
                <a:gridCol w="657069">
                  <a:extLst>
                    <a:ext uri="{9D8B030D-6E8A-4147-A177-3AD203B41FA5}">
                      <a16:colId xmlns:a16="http://schemas.microsoft.com/office/drawing/2014/main" val="2896072630"/>
                    </a:ext>
                  </a:extLst>
                </a:gridCol>
                <a:gridCol w="646297">
                  <a:extLst>
                    <a:ext uri="{9D8B030D-6E8A-4147-A177-3AD203B41FA5}">
                      <a16:colId xmlns:a16="http://schemas.microsoft.com/office/drawing/2014/main" val="1747500546"/>
                    </a:ext>
                  </a:extLst>
                </a:gridCol>
              </a:tblGrid>
              <a:tr h="128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06644"/>
                  </a:ext>
                </a:extLst>
              </a:tr>
              <a:tr h="3363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60697"/>
                  </a:ext>
                </a:extLst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14219"/>
                  </a:ext>
                </a:extLst>
              </a:tr>
              <a:tr h="16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356267"/>
                  </a:ext>
                </a:extLst>
              </a:tr>
              <a:tr h="25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126118"/>
                  </a:ext>
                </a:extLst>
              </a:tr>
              <a:tr h="128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195685"/>
                  </a:ext>
                </a:extLst>
              </a:tr>
              <a:tr h="128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62144"/>
                  </a:ext>
                </a:extLst>
              </a:tr>
              <a:tr h="128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23.924.303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2392430,3%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76791"/>
                  </a:ext>
                </a:extLst>
              </a:tr>
              <a:tr h="128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23.924.303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2392430,3%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28514"/>
                  </a:ext>
                </a:extLst>
              </a:tr>
              <a:tr h="128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6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7" y="1148980"/>
            <a:ext cx="807465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52062" y="1764963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B685A3-8EB9-4FC1-A5B5-777CE0767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24396"/>
              </p:ext>
            </p:extLst>
          </p:nvPr>
        </p:nvGraphicFramePr>
        <p:xfrm>
          <a:off x="507898" y="2078909"/>
          <a:ext cx="8062567" cy="3402268"/>
        </p:xfrm>
        <a:graphic>
          <a:graphicData uri="http://schemas.openxmlformats.org/drawingml/2006/table">
            <a:tbl>
              <a:tblPr/>
              <a:tblGrid>
                <a:gridCol w="270194">
                  <a:extLst>
                    <a:ext uri="{9D8B030D-6E8A-4147-A177-3AD203B41FA5}">
                      <a16:colId xmlns:a16="http://schemas.microsoft.com/office/drawing/2014/main" val="3200913892"/>
                    </a:ext>
                  </a:extLst>
                </a:gridCol>
                <a:gridCol w="270194">
                  <a:extLst>
                    <a:ext uri="{9D8B030D-6E8A-4147-A177-3AD203B41FA5}">
                      <a16:colId xmlns:a16="http://schemas.microsoft.com/office/drawing/2014/main" val="1060146922"/>
                    </a:ext>
                  </a:extLst>
                </a:gridCol>
                <a:gridCol w="270194">
                  <a:extLst>
                    <a:ext uri="{9D8B030D-6E8A-4147-A177-3AD203B41FA5}">
                      <a16:colId xmlns:a16="http://schemas.microsoft.com/office/drawing/2014/main" val="621356229"/>
                    </a:ext>
                  </a:extLst>
                </a:gridCol>
                <a:gridCol w="3047778">
                  <a:extLst>
                    <a:ext uri="{9D8B030D-6E8A-4147-A177-3AD203B41FA5}">
                      <a16:colId xmlns:a16="http://schemas.microsoft.com/office/drawing/2014/main" val="2789899766"/>
                    </a:ext>
                  </a:extLst>
                </a:gridCol>
                <a:gridCol w="724118">
                  <a:extLst>
                    <a:ext uri="{9D8B030D-6E8A-4147-A177-3AD203B41FA5}">
                      <a16:colId xmlns:a16="http://schemas.microsoft.com/office/drawing/2014/main" val="3877233608"/>
                    </a:ext>
                  </a:extLst>
                </a:gridCol>
                <a:gridCol w="724118">
                  <a:extLst>
                    <a:ext uri="{9D8B030D-6E8A-4147-A177-3AD203B41FA5}">
                      <a16:colId xmlns:a16="http://schemas.microsoft.com/office/drawing/2014/main" val="2352348282"/>
                    </a:ext>
                  </a:extLst>
                </a:gridCol>
                <a:gridCol w="724118">
                  <a:extLst>
                    <a:ext uri="{9D8B030D-6E8A-4147-A177-3AD203B41FA5}">
                      <a16:colId xmlns:a16="http://schemas.microsoft.com/office/drawing/2014/main" val="2681450012"/>
                    </a:ext>
                  </a:extLst>
                </a:gridCol>
                <a:gridCol w="724118">
                  <a:extLst>
                    <a:ext uri="{9D8B030D-6E8A-4147-A177-3AD203B41FA5}">
                      <a16:colId xmlns:a16="http://schemas.microsoft.com/office/drawing/2014/main" val="2694402346"/>
                    </a:ext>
                  </a:extLst>
                </a:gridCol>
                <a:gridCol w="659271">
                  <a:extLst>
                    <a:ext uri="{9D8B030D-6E8A-4147-A177-3AD203B41FA5}">
                      <a16:colId xmlns:a16="http://schemas.microsoft.com/office/drawing/2014/main" val="4177165709"/>
                    </a:ext>
                  </a:extLst>
                </a:gridCol>
                <a:gridCol w="648464">
                  <a:extLst>
                    <a:ext uri="{9D8B030D-6E8A-4147-A177-3AD203B41FA5}">
                      <a16:colId xmlns:a16="http://schemas.microsoft.com/office/drawing/2014/main" val="3111379250"/>
                    </a:ext>
                  </a:extLst>
                </a:gridCol>
              </a:tblGrid>
              <a:tr h="128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55186"/>
                  </a:ext>
                </a:extLst>
              </a:tr>
              <a:tr h="395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258870"/>
                  </a:ext>
                </a:extLst>
              </a:tr>
              <a:tr h="169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85.685.907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70.262.391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612039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18.519.252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14.296.822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859628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1.601.345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884286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24.984.609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22.695.916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81833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77627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89819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24.136.853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22.283.429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97987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23.086.078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-165.912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21.581.831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20756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701.598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049417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71907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08935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38.145.667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30.355.018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005072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37.251.210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29.705.469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596717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24.767.849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110765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79730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57333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4660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01695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937641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928.044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9280440,0%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582195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928.044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9280440,0%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738296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63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5" y="1196752"/>
            <a:ext cx="7985258" cy="56067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02:  APOYO A ORGANIZACIONES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63278" y="1849753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14FF58-5BE9-4D45-9565-D6FDF3E0E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96520"/>
              </p:ext>
            </p:extLst>
          </p:nvPr>
        </p:nvGraphicFramePr>
        <p:xfrm>
          <a:off x="546192" y="2127926"/>
          <a:ext cx="7986251" cy="1342143"/>
        </p:xfrm>
        <a:graphic>
          <a:graphicData uri="http://schemas.openxmlformats.org/drawingml/2006/table">
            <a:tbl>
              <a:tblPr/>
              <a:tblGrid>
                <a:gridCol w="267636">
                  <a:extLst>
                    <a:ext uri="{9D8B030D-6E8A-4147-A177-3AD203B41FA5}">
                      <a16:colId xmlns:a16="http://schemas.microsoft.com/office/drawing/2014/main" val="2138025915"/>
                    </a:ext>
                  </a:extLst>
                </a:gridCol>
                <a:gridCol w="267636">
                  <a:extLst>
                    <a:ext uri="{9D8B030D-6E8A-4147-A177-3AD203B41FA5}">
                      <a16:colId xmlns:a16="http://schemas.microsoft.com/office/drawing/2014/main" val="149361257"/>
                    </a:ext>
                  </a:extLst>
                </a:gridCol>
                <a:gridCol w="267636">
                  <a:extLst>
                    <a:ext uri="{9D8B030D-6E8A-4147-A177-3AD203B41FA5}">
                      <a16:colId xmlns:a16="http://schemas.microsoft.com/office/drawing/2014/main" val="3909174585"/>
                    </a:ext>
                  </a:extLst>
                </a:gridCol>
                <a:gridCol w="3018930">
                  <a:extLst>
                    <a:ext uri="{9D8B030D-6E8A-4147-A177-3AD203B41FA5}">
                      <a16:colId xmlns:a16="http://schemas.microsoft.com/office/drawing/2014/main" val="34151231"/>
                    </a:ext>
                  </a:extLst>
                </a:gridCol>
                <a:gridCol w="717264">
                  <a:extLst>
                    <a:ext uri="{9D8B030D-6E8A-4147-A177-3AD203B41FA5}">
                      <a16:colId xmlns:a16="http://schemas.microsoft.com/office/drawing/2014/main" val="873386265"/>
                    </a:ext>
                  </a:extLst>
                </a:gridCol>
                <a:gridCol w="717264">
                  <a:extLst>
                    <a:ext uri="{9D8B030D-6E8A-4147-A177-3AD203B41FA5}">
                      <a16:colId xmlns:a16="http://schemas.microsoft.com/office/drawing/2014/main" val="2441662717"/>
                    </a:ext>
                  </a:extLst>
                </a:gridCol>
                <a:gridCol w="717264">
                  <a:extLst>
                    <a:ext uri="{9D8B030D-6E8A-4147-A177-3AD203B41FA5}">
                      <a16:colId xmlns:a16="http://schemas.microsoft.com/office/drawing/2014/main" val="886485624"/>
                    </a:ext>
                  </a:extLst>
                </a:gridCol>
                <a:gridCol w="717264">
                  <a:extLst>
                    <a:ext uri="{9D8B030D-6E8A-4147-A177-3AD203B41FA5}">
                      <a16:colId xmlns:a16="http://schemas.microsoft.com/office/drawing/2014/main" val="2394019045"/>
                    </a:ext>
                  </a:extLst>
                </a:gridCol>
                <a:gridCol w="653031">
                  <a:extLst>
                    <a:ext uri="{9D8B030D-6E8A-4147-A177-3AD203B41FA5}">
                      <a16:colId xmlns:a16="http://schemas.microsoft.com/office/drawing/2014/main" val="2013892112"/>
                    </a:ext>
                  </a:extLst>
                </a:gridCol>
                <a:gridCol w="642326">
                  <a:extLst>
                    <a:ext uri="{9D8B030D-6E8A-4147-A177-3AD203B41FA5}">
                      <a16:colId xmlns:a16="http://schemas.microsoft.com/office/drawing/2014/main" val="888286844"/>
                    </a:ext>
                  </a:extLst>
                </a:gridCol>
              </a:tblGrid>
              <a:tr h="129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2128"/>
                  </a:ext>
                </a:extLst>
              </a:tr>
              <a:tr h="396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37678"/>
                  </a:ext>
                </a:extLst>
              </a:tr>
              <a:tr h="169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97326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601331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983280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23646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026461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Productivas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545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113" y="1124744"/>
            <a:ext cx="7986762" cy="56067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80658" y="1759859"/>
            <a:ext cx="8069112" cy="228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BF8CEA-87D2-4DAF-A6CD-69E21F9AB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27872"/>
              </p:ext>
            </p:extLst>
          </p:nvPr>
        </p:nvGraphicFramePr>
        <p:xfrm>
          <a:off x="580656" y="2063280"/>
          <a:ext cx="7977217" cy="2567638"/>
        </p:xfrm>
        <a:graphic>
          <a:graphicData uri="http://schemas.openxmlformats.org/drawingml/2006/table">
            <a:tbl>
              <a:tblPr/>
              <a:tblGrid>
                <a:gridCol w="265464">
                  <a:extLst>
                    <a:ext uri="{9D8B030D-6E8A-4147-A177-3AD203B41FA5}">
                      <a16:colId xmlns:a16="http://schemas.microsoft.com/office/drawing/2014/main" val="1875375129"/>
                    </a:ext>
                  </a:extLst>
                </a:gridCol>
                <a:gridCol w="265464">
                  <a:extLst>
                    <a:ext uri="{9D8B030D-6E8A-4147-A177-3AD203B41FA5}">
                      <a16:colId xmlns:a16="http://schemas.microsoft.com/office/drawing/2014/main" val="3270799489"/>
                    </a:ext>
                  </a:extLst>
                </a:gridCol>
                <a:gridCol w="265464">
                  <a:extLst>
                    <a:ext uri="{9D8B030D-6E8A-4147-A177-3AD203B41FA5}">
                      <a16:colId xmlns:a16="http://schemas.microsoft.com/office/drawing/2014/main" val="79245476"/>
                    </a:ext>
                  </a:extLst>
                </a:gridCol>
                <a:gridCol w="3050192">
                  <a:extLst>
                    <a:ext uri="{9D8B030D-6E8A-4147-A177-3AD203B41FA5}">
                      <a16:colId xmlns:a16="http://schemas.microsoft.com/office/drawing/2014/main" val="2539801749"/>
                    </a:ext>
                  </a:extLst>
                </a:gridCol>
                <a:gridCol w="711446">
                  <a:extLst>
                    <a:ext uri="{9D8B030D-6E8A-4147-A177-3AD203B41FA5}">
                      <a16:colId xmlns:a16="http://schemas.microsoft.com/office/drawing/2014/main" val="1294137008"/>
                    </a:ext>
                  </a:extLst>
                </a:gridCol>
                <a:gridCol w="711446">
                  <a:extLst>
                    <a:ext uri="{9D8B030D-6E8A-4147-A177-3AD203B41FA5}">
                      <a16:colId xmlns:a16="http://schemas.microsoft.com/office/drawing/2014/main" val="1089320249"/>
                    </a:ext>
                  </a:extLst>
                </a:gridCol>
                <a:gridCol w="711446">
                  <a:extLst>
                    <a:ext uri="{9D8B030D-6E8A-4147-A177-3AD203B41FA5}">
                      <a16:colId xmlns:a16="http://schemas.microsoft.com/office/drawing/2014/main" val="3204425191"/>
                    </a:ext>
                  </a:extLst>
                </a:gridCol>
                <a:gridCol w="711446">
                  <a:extLst>
                    <a:ext uri="{9D8B030D-6E8A-4147-A177-3AD203B41FA5}">
                      <a16:colId xmlns:a16="http://schemas.microsoft.com/office/drawing/2014/main" val="641208241"/>
                    </a:ext>
                  </a:extLst>
                </a:gridCol>
                <a:gridCol w="647734">
                  <a:extLst>
                    <a:ext uri="{9D8B030D-6E8A-4147-A177-3AD203B41FA5}">
                      <a16:colId xmlns:a16="http://schemas.microsoft.com/office/drawing/2014/main" val="4062134667"/>
                    </a:ext>
                  </a:extLst>
                </a:gridCol>
                <a:gridCol w="637115">
                  <a:extLst>
                    <a:ext uri="{9D8B030D-6E8A-4147-A177-3AD203B41FA5}">
                      <a16:colId xmlns:a16="http://schemas.microsoft.com/office/drawing/2014/main" val="1052841012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025427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10189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6.335.565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1675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4.490.215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3.258.349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02737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824.277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610.489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80394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2.167.774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07799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2.167.774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19931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535.518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55179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363.554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4378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1.144.114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1901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139.145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124.588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65421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9642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33429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605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09220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7949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26221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2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327" y="1139239"/>
            <a:ext cx="8094996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1897" y="1759676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43E925-4B06-4BE8-81F7-B4E34BEE1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519951"/>
              </p:ext>
            </p:extLst>
          </p:nvPr>
        </p:nvGraphicFramePr>
        <p:xfrm>
          <a:off x="515564" y="2033981"/>
          <a:ext cx="8082521" cy="4304284"/>
        </p:xfrm>
        <a:graphic>
          <a:graphicData uri="http://schemas.openxmlformats.org/drawingml/2006/table">
            <a:tbl>
              <a:tblPr/>
              <a:tblGrid>
                <a:gridCol w="266223">
                  <a:extLst>
                    <a:ext uri="{9D8B030D-6E8A-4147-A177-3AD203B41FA5}">
                      <a16:colId xmlns:a16="http://schemas.microsoft.com/office/drawing/2014/main" val="4246591470"/>
                    </a:ext>
                  </a:extLst>
                </a:gridCol>
                <a:gridCol w="266223">
                  <a:extLst>
                    <a:ext uri="{9D8B030D-6E8A-4147-A177-3AD203B41FA5}">
                      <a16:colId xmlns:a16="http://schemas.microsoft.com/office/drawing/2014/main" val="1337007422"/>
                    </a:ext>
                  </a:extLst>
                </a:gridCol>
                <a:gridCol w="266223">
                  <a:extLst>
                    <a:ext uri="{9D8B030D-6E8A-4147-A177-3AD203B41FA5}">
                      <a16:colId xmlns:a16="http://schemas.microsoft.com/office/drawing/2014/main" val="2366553609"/>
                    </a:ext>
                  </a:extLst>
                </a:gridCol>
                <a:gridCol w="3141426">
                  <a:extLst>
                    <a:ext uri="{9D8B030D-6E8A-4147-A177-3AD203B41FA5}">
                      <a16:colId xmlns:a16="http://schemas.microsoft.com/office/drawing/2014/main" val="2021886441"/>
                    </a:ext>
                  </a:extLst>
                </a:gridCol>
                <a:gridCol w="713477">
                  <a:extLst>
                    <a:ext uri="{9D8B030D-6E8A-4147-A177-3AD203B41FA5}">
                      <a16:colId xmlns:a16="http://schemas.microsoft.com/office/drawing/2014/main" val="829160507"/>
                    </a:ext>
                  </a:extLst>
                </a:gridCol>
                <a:gridCol w="713477">
                  <a:extLst>
                    <a:ext uri="{9D8B030D-6E8A-4147-A177-3AD203B41FA5}">
                      <a16:colId xmlns:a16="http://schemas.microsoft.com/office/drawing/2014/main" val="2853043578"/>
                    </a:ext>
                  </a:extLst>
                </a:gridCol>
                <a:gridCol w="713477">
                  <a:extLst>
                    <a:ext uri="{9D8B030D-6E8A-4147-A177-3AD203B41FA5}">
                      <a16:colId xmlns:a16="http://schemas.microsoft.com/office/drawing/2014/main" val="3873740252"/>
                    </a:ext>
                  </a:extLst>
                </a:gridCol>
                <a:gridCol w="713477">
                  <a:extLst>
                    <a:ext uri="{9D8B030D-6E8A-4147-A177-3AD203B41FA5}">
                      <a16:colId xmlns:a16="http://schemas.microsoft.com/office/drawing/2014/main" val="1718960509"/>
                    </a:ext>
                  </a:extLst>
                </a:gridCol>
                <a:gridCol w="649583">
                  <a:extLst>
                    <a:ext uri="{9D8B030D-6E8A-4147-A177-3AD203B41FA5}">
                      <a16:colId xmlns:a16="http://schemas.microsoft.com/office/drawing/2014/main" val="365806434"/>
                    </a:ext>
                  </a:extLst>
                </a:gridCol>
                <a:gridCol w="638935">
                  <a:extLst>
                    <a:ext uri="{9D8B030D-6E8A-4147-A177-3AD203B41FA5}">
                      <a16:colId xmlns:a16="http://schemas.microsoft.com/office/drawing/2014/main" val="4210666124"/>
                    </a:ext>
                  </a:extLst>
                </a:gridCol>
              </a:tblGrid>
              <a:tr h="1236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72721"/>
                  </a:ext>
                </a:extLst>
              </a:tr>
              <a:tr h="378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661323"/>
                  </a:ext>
                </a:extLst>
              </a:tr>
              <a:tr h="1622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146.910.786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32.341.421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89.160.288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162358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11.471.909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225.440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8.968.979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91431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1.060.231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5981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16.791.209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11.486.534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167908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9.836.646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5.089.931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24311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3.272.811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026921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1.085.313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970034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097091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739035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365.643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30000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30686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65887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71471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521829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1.269.917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228045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298.615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592409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20984"/>
                  </a:ext>
                </a:extLst>
              </a:tr>
              <a:tr h="16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387.923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575672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07017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59381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885533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31.392.928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9757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22.604.822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153903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19.239.337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800175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674.524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162640"/>
                  </a:ext>
                </a:extLst>
              </a:tr>
              <a:tr h="139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2.690.961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165309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887242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23990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4.903.200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295657"/>
                  </a:ext>
                </a:extLst>
              </a:tr>
              <a:tr h="123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4.903.200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72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184" y="1210655"/>
            <a:ext cx="802725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5184" y="1838097"/>
            <a:ext cx="8027255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6F8668-69AB-4BC3-A34E-35A89801D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74478"/>
              </p:ext>
            </p:extLst>
          </p:nvPr>
        </p:nvGraphicFramePr>
        <p:xfrm>
          <a:off x="505184" y="2204179"/>
          <a:ext cx="8027255" cy="992852"/>
        </p:xfrm>
        <a:graphic>
          <a:graphicData uri="http://schemas.openxmlformats.org/drawingml/2006/table">
            <a:tbl>
              <a:tblPr/>
              <a:tblGrid>
                <a:gridCol w="264403">
                  <a:extLst>
                    <a:ext uri="{9D8B030D-6E8A-4147-A177-3AD203B41FA5}">
                      <a16:colId xmlns:a16="http://schemas.microsoft.com/office/drawing/2014/main" val="1518776734"/>
                    </a:ext>
                  </a:extLst>
                </a:gridCol>
                <a:gridCol w="264403">
                  <a:extLst>
                    <a:ext uri="{9D8B030D-6E8A-4147-A177-3AD203B41FA5}">
                      <a16:colId xmlns:a16="http://schemas.microsoft.com/office/drawing/2014/main" val="3870118313"/>
                    </a:ext>
                  </a:extLst>
                </a:gridCol>
                <a:gridCol w="264403">
                  <a:extLst>
                    <a:ext uri="{9D8B030D-6E8A-4147-A177-3AD203B41FA5}">
                      <a16:colId xmlns:a16="http://schemas.microsoft.com/office/drawing/2014/main" val="887870225"/>
                    </a:ext>
                  </a:extLst>
                </a:gridCol>
                <a:gridCol w="3119947">
                  <a:extLst>
                    <a:ext uri="{9D8B030D-6E8A-4147-A177-3AD203B41FA5}">
                      <a16:colId xmlns:a16="http://schemas.microsoft.com/office/drawing/2014/main" val="3552161722"/>
                    </a:ext>
                  </a:extLst>
                </a:gridCol>
                <a:gridCol w="708598">
                  <a:extLst>
                    <a:ext uri="{9D8B030D-6E8A-4147-A177-3AD203B41FA5}">
                      <a16:colId xmlns:a16="http://schemas.microsoft.com/office/drawing/2014/main" val="1676328856"/>
                    </a:ext>
                  </a:extLst>
                </a:gridCol>
                <a:gridCol w="708598">
                  <a:extLst>
                    <a:ext uri="{9D8B030D-6E8A-4147-A177-3AD203B41FA5}">
                      <a16:colId xmlns:a16="http://schemas.microsoft.com/office/drawing/2014/main" val="1664944203"/>
                    </a:ext>
                  </a:extLst>
                </a:gridCol>
                <a:gridCol w="708598">
                  <a:extLst>
                    <a:ext uri="{9D8B030D-6E8A-4147-A177-3AD203B41FA5}">
                      <a16:colId xmlns:a16="http://schemas.microsoft.com/office/drawing/2014/main" val="2780372694"/>
                    </a:ext>
                  </a:extLst>
                </a:gridCol>
                <a:gridCol w="708598">
                  <a:extLst>
                    <a:ext uri="{9D8B030D-6E8A-4147-A177-3AD203B41FA5}">
                      <a16:colId xmlns:a16="http://schemas.microsoft.com/office/drawing/2014/main" val="570484733"/>
                    </a:ext>
                  </a:extLst>
                </a:gridCol>
                <a:gridCol w="645141">
                  <a:extLst>
                    <a:ext uri="{9D8B030D-6E8A-4147-A177-3AD203B41FA5}">
                      <a16:colId xmlns:a16="http://schemas.microsoft.com/office/drawing/2014/main" val="284899176"/>
                    </a:ext>
                  </a:extLst>
                </a:gridCol>
                <a:gridCol w="634566">
                  <a:extLst>
                    <a:ext uri="{9D8B030D-6E8A-4147-A177-3AD203B41FA5}">
                      <a16:colId xmlns:a16="http://schemas.microsoft.com/office/drawing/2014/main" val="2072369508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407708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56901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36.290.964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36.212.329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9835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79539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387.447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99902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32.266.186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1613309,3%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044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2862" y="1115877"/>
            <a:ext cx="801618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90666" y="1724827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AF4AF6-08E5-4ACA-8BF8-4B493B7B4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58836"/>
              </p:ext>
            </p:extLst>
          </p:nvPr>
        </p:nvGraphicFramePr>
        <p:xfrm>
          <a:off x="522862" y="2038772"/>
          <a:ext cx="8016180" cy="3987649"/>
        </p:xfrm>
        <a:graphic>
          <a:graphicData uri="http://schemas.openxmlformats.org/drawingml/2006/table">
            <a:tbl>
              <a:tblPr/>
              <a:tblGrid>
                <a:gridCol w="268639">
                  <a:extLst>
                    <a:ext uri="{9D8B030D-6E8A-4147-A177-3AD203B41FA5}">
                      <a16:colId xmlns:a16="http://schemas.microsoft.com/office/drawing/2014/main" val="2882825597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3960210250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2685926934"/>
                    </a:ext>
                  </a:extLst>
                </a:gridCol>
                <a:gridCol w="3030244">
                  <a:extLst>
                    <a:ext uri="{9D8B030D-6E8A-4147-A177-3AD203B41FA5}">
                      <a16:colId xmlns:a16="http://schemas.microsoft.com/office/drawing/2014/main" val="271292517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2826581157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1469951759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1125006450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2274180563"/>
                    </a:ext>
                  </a:extLst>
                </a:gridCol>
                <a:gridCol w="655478">
                  <a:extLst>
                    <a:ext uri="{9D8B030D-6E8A-4147-A177-3AD203B41FA5}">
                      <a16:colId xmlns:a16="http://schemas.microsoft.com/office/drawing/2014/main" val="1756443159"/>
                    </a:ext>
                  </a:extLst>
                </a:gridCol>
                <a:gridCol w="644733">
                  <a:extLst>
                    <a:ext uri="{9D8B030D-6E8A-4147-A177-3AD203B41FA5}">
                      <a16:colId xmlns:a16="http://schemas.microsoft.com/office/drawing/2014/main" val="566902867"/>
                    </a:ext>
                  </a:extLst>
                </a:gridCol>
              </a:tblGrid>
              <a:tr h="237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066815"/>
                  </a:ext>
                </a:extLst>
              </a:tr>
              <a:tr h="3909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448897"/>
                  </a:ext>
                </a:extLst>
              </a:tr>
              <a:tr h="167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33.400.913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22.478.292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533381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4.296.159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939488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20343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602878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841079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489598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13.488.677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01046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13.480.455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338870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3.114.708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18938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138042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818.937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279363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78236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797186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68693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726939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6.514.109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09071"/>
                  </a:ext>
                </a:extLst>
              </a:tr>
              <a:tr h="255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70840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80526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823865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65149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98309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353990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09140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41727"/>
                  </a:ext>
                </a:extLst>
              </a:tr>
              <a:tr h="127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768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01749" y="1158546"/>
            <a:ext cx="796722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154" y="1802540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6436D4-F0DF-4191-858D-850C9327B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22748"/>
              </p:ext>
            </p:extLst>
          </p:nvPr>
        </p:nvGraphicFramePr>
        <p:xfrm>
          <a:off x="601749" y="2111199"/>
          <a:ext cx="7965817" cy="3591883"/>
        </p:xfrm>
        <a:graphic>
          <a:graphicData uri="http://schemas.openxmlformats.org/drawingml/2006/table">
            <a:tbl>
              <a:tblPr/>
              <a:tblGrid>
                <a:gridCol w="266951">
                  <a:extLst>
                    <a:ext uri="{9D8B030D-6E8A-4147-A177-3AD203B41FA5}">
                      <a16:colId xmlns:a16="http://schemas.microsoft.com/office/drawing/2014/main" val="2738747976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3738126486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1017757162"/>
                    </a:ext>
                  </a:extLst>
                </a:gridCol>
                <a:gridCol w="3011206">
                  <a:extLst>
                    <a:ext uri="{9D8B030D-6E8A-4147-A177-3AD203B41FA5}">
                      <a16:colId xmlns:a16="http://schemas.microsoft.com/office/drawing/2014/main" val="2103810015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4179885270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285847769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3336927843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949342024"/>
                    </a:ext>
                  </a:extLst>
                </a:gridCol>
                <a:gridCol w="651360">
                  <a:extLst>
                    <a:ext uri="{9D8B030D-6E8A-4147-A177-3AD203B41FA5}">
                      <a16:colId xmlns:a16="http://schemas.microsoft.com/office/drawing/2014/main" val="3433815426"/>
                    </a:ext>
                  </a:extLst>
                </a:gridCol>
                <a:gridCol w="640682">
                  <a:extLst>
                    <a:ext uri="{9D8B030D-6E8A-4147-A177-3AD203B41FA5}">
                      <a16:colId xmlns:a16="http://schemas.microsoft.com/office/drawing/2014/main" val="2418212977"/>
                    </a:ext>
                  </a:extLst>
                </a:gridCol>
              </a:tblGrid>
              <a:tr h="1263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46533"/>
                  </a:ext>
                </a:extLst>
              </a:tr>
              <a:tr h="386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93190"/>
                  </a:ext>
                </a:extLst>
              </a:tr>
              <a:tr h="165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56.913.710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15.010.324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42.288.274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719248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6.489.584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272138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698.105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382396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38.797.011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26.343.010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84874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09102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129644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37.106.388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25.072.827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85273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8.140.856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4.851.850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74579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25818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7.366.578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587071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63894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859781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662.812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111977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75796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1.461.347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35491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4.257.514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364012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57382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005446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244624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555211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77501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77348"/>
                  </a:ext>
                </a:extLst>
              </a:tr>
              <a:tr h="134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21151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60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734" y="1140133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734" y="1795184"/>
            <a:ext cx="7886701" cy="193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3807A0-2268-4FB0-AB52-7E20F9276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53866"/>
              </p:ext>
            </p:extLst>
          </p:nvPr>
        </p:nvGraphicFramePr>
        <p:xfrm>
          <a:off x="554734" y="2083576"/>
          <a:ext cx="7886701" cy="114177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680614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4228885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1275807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628034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069050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9735915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428490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9048020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4047512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5934221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023209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489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464.639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708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464.639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662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3.776.177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6674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3.776.177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2193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245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5102" y="1105725"/>
            <a:ext cx="81492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024"/>
              </p:ext>
            </p:extLst>
          </p:nvPr>
        </p:nvGraphicFramePr>
        <p:xfrm>
          <a:off x="542134" y="1974711"/>
          <a:ext cx="3944049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41898"/>
              </p:ext>
            </p:extLst>
          </p:nvPr>
        </p:nvGraphicFramePr>
        <p:xfrm>
          <a:off x="4627539" y="1991313"/>
          <a:ext cx="4004518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5808" y="1124744"/>
            <a:ext cx="7996716" cy="55624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28903" y="1714379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34C70BC-2F16-4A9B-A9BF-DD238975F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84643"/>
              </p:ext>
            </p:extLst>
          </p:nvPr>
        </p:nvGraphicFramePr>
        <p:xfrm>
          <a:off x="528903" y="2009709"/>
          <a:ext cx="8003621" cy="2838581"/>
        </p:xfrm>
        <a:graphic>
          <a:graphicData uri="http://schemas.openxmlformats.org/drawingml/2006/table">
            <a:tbl>
              <a:tblPr/>
              <a:tblGrid>
                <a:gridCol w="268218">
                  <a:extLst>
                    <a:ext uri="{9D8B030D-6E8A-4147-A177-3AD203B41FA5}">
                      <a16:colId xmlns:a16="http://schemas.microsoft.com/office/drawing/2014/main" val="3494847852"/>
                    </a:ext>
                  </a:extLst>
                </a:gridCol>
                <a:gridCol w="268218">
                  <a:extLst>
                    <a:ext uri="{9D8B030D-6E8A-4147-A177-3AD203B41FA5}">
                      <a16:colId xmlns:a16="http://schemas.microsoft.com/office/drawing/2014/main" val="3189918350"/>
                    </a:ext>
                  </a:extLst>
                </a:gridCol>
                <a:gridCol w="268218">
                  <a:extLst>
                    <a:ext uri="{9D8B030D-6E8A-4147-A177-3AD203B41FA5}">
                      <a16:colId xmlns:a16="http://schemas.microsoft.com/office/drawing/2014/main" val="632440362"/>
                    </a:ext>
                  </a:extLst>
                </a:gridCol>
                <a:gridCol w="3025497">
                  <a:extLst>
                    <a:ext uri="{9D8B030D-6E8A-4147-A177-3AD203B41FA5}">
                      <a16:colId xmlns:a16="http://schemas.microsoft.com/office/drawing/2014/main" val="1884367736"/>
                    </a:ext>
                  </a:extLst>
                </a:gridCol>
                <a:gridCol w="718824">
                  <a:extLst>
                    <a:ext uri="{9D8B030D-6E8A-4147-A177-3AD203B41FA5}">
                      <a16:colId xmlns:a16="http://schemas.microsoft.com/office/drawing/2014/main" val="2613230194"/>
                    </a:ext>
                  </a:extLst>
                </a:gridCol>
                <a:gridCol w="718824">
                  <a:extLst>
                    <a:ext uri="{9D8B030D-6E8A-4147-A177-3AD203B41FA5}">
                      <a16:colId xmlns:a16="http://schemas.microsoft.com/office/drawing/2014/main" val="4242114559"/>
                    </a:ext>
                  </a:extLst>
                </a:gridCol>
                <a:gridCol w="718824">
                  <a:extLst>
                    <a:ext uri="{9D8B030D-6E8A-4147-A177-3AD203B41FA5}">
                      <a16:colId xmlns:a16="http://schemas.microsoft.com/office/drawing/2014/main" val="4042862375"/>
                    </a:ext>
                  </a:extLst>
                </a:gridCol>
                <a:gridCol w="718824">
                  <a:extLst>
                    <a:ext uri="{9D8B030D-6E8A-4147-A177-3AD203B41FA5}">
                      <a16:colId xmlns:a16="http://schemas.microsoft.com/office/drawing/2014/main" val="2762402977"/>
                    </a:ext>
                  </a:extLst>
                </a:gridCol>
                <a:gridCol w="654451">
                  <a:extLst>
                    <a:ext uri="{9D8B030D-6E8A-4147-A177-3AD203B41FA5}">
                      <a16:colId xmlns:a16="http://schemas.microsoft.com/office/drawing/2014/main" val="3372192362"/>
                    </a:ext>
                  </a:extLst>
                </a:gridCol>
                <a:gridCol w="643723">
                  <a:extLst>
                    <a:ext uri="{9D8B030D-6E8A-4147-A177-3AD203B41FA5}">
                      <a16:colId xmlns:a16="http://schemas.microsoft.com/office/drawing/2014/main" val="99535582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43273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6181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23.384.229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15.736.505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1153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9.167.641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9.427.949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7.608.777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883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9868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4.780.239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7085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2.945.928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4728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2.945.928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736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5784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0677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164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301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10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593.446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167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2682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8251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476.014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1279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73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299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05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5351" y="1145417"/>
            <a:ext cx="798469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35351" y="1762298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5E0462A-301D-4FC3-A80A-49F73F787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147808"/>
              </p:ext>
            </p:extLst>
          </p:nvPr>
        </p:nvGraphicFramePr>
        <p:xfrm>
          <a:off x="535351" y="2075567"/>
          <a:ext cx="7984693" cy="2455120"/>
        </p:xfrm>
        <a:graphic>
          <a:graphicData uri="http://schemas.openxmlformats.org/drawingml/2006/table">
            <a:tbl>
              <a:tblPr/>
              <a:tblGrid>
                <a:gridCol w="267584">
                  <a:extLst>
                    <a:ext uri="{9D8B030D-6E8A-4147-A177-3AD203B41FA5}">
                      <a16:colId xmlns:a16="http://schemas.microsoft.com/office/drawing/2014/main" val="953537304"/>
                    </a:ext>
                  </a:extLst>
                </a:gridCol>
                <a:gridCol w="267584">
                  <a:extLst>
                    <a:ext uri="{9D8B030D-6E8A-4147-A177-3AD203B41FA5}">
                      <a16:colId xmlns:a16="http://schemas.microsoft.com/office/drawing/2014/main" val="769774648"/>
                    </a:ext>
                  </a:extLst>
                </a:gridCol>
                <a:gridCol w="267584">
                  <a:extLst>
                    <a:ext uri="{9D8B030D-6E8A-4147-A177-3AD203B41FA5}">
                      <a16:colId xmlns:a16="http://schemas.microsoft.com/office/drawing/2014/main" val="685801296"/>
                    </a:ext>
                  </a:extLst>
                </a:gridCol>
                <a:gridCol w="3018342">
                  <a:extLst>
                    <a:ext uri="{9D8B030D-6E8A-4147-A177-3AD203B41FA5}">
                      <a16:colId xmlns:a16="http://schemas.microsoft.com/office/drawing/2014/main" val="2222251994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2057923942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875867272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4034934788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3652101696"/>
                    </a:ext>
                  </a:extLst>
                </a:gridCol>
                <a:gridCol w="652903">
                  <a:extLst>
                    <a:ext uri="{9D8B030D-6E8A-4147-A177-3AD203B41FA5}">
                      <a16:colId xmlns:a16="http://schemas.microsoft.com/office/drawing/2014/main" val="1765148523"/>
                    </a:ext>
                  </a:extLst>
                </a:gridCol>
                <a:gridCol w="642200">
                  <a:extLst>
                    <a:ext uri="{9D8B030D-6E8A-4147-A177-3AD203B41FA5}">
                      <a16:colId xmlns:a16="http://schemas.microsoft.com/office/drawing/2014/main" val="101766217"/>
                    </a:ext>
                  </a:extLst>
                </a:gridCol>
              </a:tblGrid>
              <a:tr h="1267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83199"/>
                  </a:ext>
                </a:extLst>
              </a:tr>
              <a:tr h="388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60752"/>
                  </a:ext>
                </a:extLst>
              </a:tr>
              <a:tr h="166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3.279.322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940710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1.107.375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821331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36855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1.324.161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04493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1.324.161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311381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94077"/>
                  </a:ext>
                </a:extLst>
              </a:tr>
              <a:tr h="125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77816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695345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74950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471539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90560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123029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5792050,0%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85194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5792050,0%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36272"/>
                  </a:ext>
                </a:extLst>
              </a:tr>
              <a:tr h="126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846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1163072"/>
            <a:ext cx="80648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803592"/>
            <a:ext cx="8064898" cy="2572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6D8136-2C10-4A91-8055-7B4C0A744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642557"/>
              </p:ext>
            </p:extLst>
          </p:nvPr>
        </p:nvGraphicFramePr>
        <p:xfrm>
          <a:off x="539551" y="2141053"/>
          <a:ext cx="8064898" cy="3031349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563981083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4206439812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390880278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2030264328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756593080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053167828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970972359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948106335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1465999852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3381309583"/>
                    </a:ext>
                  </a:extLst>
                </a:gridCol>
              </a:tblGrid>
              <a:tr h="124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251513"/>
                  </a:ext>
                </a:extLst>
              </a:tr>
              <a:tr h="380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67173"/>
                  </a:ext>
                </a:extLst>
              </a:tr>
              <a:tr h="163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54.360.675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4.633.714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39.372.145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48725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49.790.522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35.036.047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63070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6525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83798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35.267.628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27.858.186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70731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15055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7.409.442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96205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14.371.719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7.177.861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88650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816.430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0084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683.349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25962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1.876.162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50267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97092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2.691.482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-178.868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9430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3.335.598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91098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0718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9324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13111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6951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4.336.098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867219,6%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73570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4.336.098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867219,6%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7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5667" y="1124744"/>
            <a:ext cx="8064898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11. PROGRAMA 01:  SISTEMA NACIONAL DE PROTECCIÓN ESPECIALIZADA A LA NIÑEZ Y ADOLESCENCIA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4446" y="1991407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7401BA-CE07-4AF9-A953-31BE75DCD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85141"/>
              </p:ext>
            </p:extLst>
          </p:nvPr>
        </p:nvGraphicFramePr>
        <p:xfrm>
          <a:off x="455667" y="2315982"/>
          <a:ext cx="8064898" cy="1524478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129321396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1740218980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289132799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2845677331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106998340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259428935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711700434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964860277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1515943039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1400217618"/>
                    </a:ext>
                  </a:extLst>
                </a:gridCol>
              </a:tblGrid>
              <a:tr h="123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597426"/>
                  </a:ext>
                </a:extLst>
              </a:tr>
              <a:tr h="3772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56206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1.200.473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57997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2.186.907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2.186.907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885.323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921215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249.811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279649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65.339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191491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35.693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437700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80292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41433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39552" y="1174764"/>
            <a:ext cx="784887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631602"/>
              </p:ext>
            </p:extLst>
          </p:nvPr>
        </p:nvGraphicFramePr>
        <p:xfrm>
          <a:off x="539553" y="2214407"/>
          <a:ext cx="7848872" cy="343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39552" y="1139038"/>
            <a:ext cx="7704856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063031"/>
              </p:ext>
            </p:extLst>
          </p:nvPr>
        </p:nvGraphicFramePr>
        <p:xfrm>
          <a:off x="539552" y="2112144"/>
          <a:ext cx="7704856" cy="3606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96488" y="1115680"/>
            <a:ext cx="799857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96488" y="1696772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450702-5A68-40B7-91EF-35E8A8A33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94775"/>
              </p:ext>
            </p:extLst>
          </p:nvPr>
        </p:nvGraphicFramePr>
        <p:xfrm>
          <a:off x="496488" y="2054849"/>
          <a:ext cx="7998566" cy="2182956"/>
        </p:xfrm>
        <a:graphic>
          <a:graphicData uri="http://schemas.openxmlformats.org/drawingml/2006/table">
            <a:tbl>
              <a:tblPr/>
              <a:tblGrid>
                <a:gridCol w="286892">
                  <a:extLst>
                    <a:ext uri="{9D8B030D-6E8A-4147-A177-3AD203B41FA5}">
                      <a16:colId xmlns:a16="http://schemas.microsoft.com/office/drawing/2014/main" val="1980886967"/>
                    </a:ext>
                  </a:extLst>
                </a:gridCol>
                <a:gridCol w="3236150">
                  <a:extLst>
                    <a:ext uri="{9D8B030D-6E8A-4147-A177-3AD203B41FA5}">
                      <a16:colId xmlns:a16="http://schemas.microsoft.com/office/drawing/2014/main" val="834558854"/>
                    </a:ext>
                  </a:extLst>
                </a:gridCol>
                <a:gridCol w="768872">
                  <a:extLst>
                    <a:ext uri="{9D8B030D-6E8A-4147-A177-3AD203B41FA5}">
                      <a16:colId xmlns:a16="http://schemas.microsoft.com/office/drawing/2014/main" val="1480668053"/>
                    </a:ext>
                  </a:extLst>
                </a:gridCol>
                <a:gridCol w="768872">
                  <a:extLst>
                    <a:ext uri="{9D8B030D-6E8A-4147-A177-3AD203B41FA5}">
                      <a16:colId xmlns:a16="http://schemas.microsoft.com/office/drawing/2014/main" val="475711757"/>
                    </a:ext>
                  </a:extLst>
                </a:gridCol>
                <a:gridCol w="768872">
                  <a:extLst>
                    <a:ext uri="{9D8B030D-6E8A-4147-A177-3AD203B41FA5}">
                      <a16:colId xmlns:a16="http://schemas.microsoft.com/office/drawing/2014/main" val="2865429800"/>
                    </a:ext>
                  </a:extLst>
                </a:gridCol>
                <a:gridCol w="768872">
                  <a:extLst>
                    <a:ext uri="{9D8B030D-6E8A-4147-A177-3AD203B41FA5}">
                      <a16:colId xmlns:a16="http://schemas.microsoft.com/office/drawing/2014/main" val="2550168527"/>
                    </a:ext>
                  </a:extLst>
                </a:gridCol>
                <a:gridCol w="700018">
                  <a:extLst>
                    <a:ext uri="{9D8B030D-6E8A-4147-A177-3AD203B41FA5}">
                      <a16:colId xmlns:a16="http://schemas.microsoft.com/office/drawing/2014/main" val="1207511077"/>
                    </a:ext>
                  </a:extLst>
                </a:gridCol>
                <a:gridCol w="700018">
                  <a:extLst>
                    <a:ext uri="{9D8B030D-6E8A-4147-A177-3AD203B41FA5}">
                      <a16:colId xmlns:a16="http://schemas.microsoft.com/office/drawing/2014/main" val="1390254162"/>
                    </a:ext>
                  </a:extLst>
                </a:gridCol>
              </a:tblGrid>
              <a:tr h="135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5894"/>
                  </a:ext>
                </a:extLst>
              </a:tr>
              <a:tr h="4145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807259"/>
                  </a:ext>
                </a:extLst>
              </a:tr>
              <a:tr h="14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882.028.967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122.945.123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621.682.800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245861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79.679.012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84.462.785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4.783.773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64.278.908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53505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14.534.111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18.968.311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4.434.200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7.856.078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8835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099921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537.891.693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564.109.280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26.217.587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397.595.243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187797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6.366.910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29933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74928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3.111.615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1.344.480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1.235.582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409423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8386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121.280.090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2.453.663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62.159.546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289122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82.296.503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76.791.522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81.537.828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50168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29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3089" y="1134305"/>
            <a:ext cx="799226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3088" y="1766558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77DF82-F07A-42A7-9217-65A1F4F3E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55689"/>
              </p:ext>
            </p:extLst>
          </p:nvPr>
        </p:nvGraphicFramePr>
        <p:xfrm>
          <a:off x="575869" y="2119249"/>
          <a:ext cx="7992262" cy="3428273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2860150167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2526188897"/>
                    </a:ext>
                  </a:extLst>
                </a:gridCol>
                <a:gridCol w="3125961">
                  <a:extLst>
                    <a:ext uri="{9D8B030D-6E8A-4147-A177-3AD203B41FA5}">
                      <a16:colId xmlns:a16="http://schemas.microsoft.com/office/drawing/2014/main" val="2958512271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477163973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101256548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303770127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836855144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492007776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2900301567"/>
                    </a:ext>
                  </a:extLst>
                </a:gridCol>
              </a:tblGrid>
              <a:tr h="164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919939"/>
                  </a:ext>
                </a:extLst>
              </a:tr>
              <a:tr h="401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480579"/>
                  </a:ext>
                </a:extLst>
              </a:tr>
              <a:tr h="172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468.669.971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46.915.054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347.035.972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711638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219.980.866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21.113.917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172.857.355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75535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532610"/>
                  </a:ext>
                </a:extLst>
              </a:tr>
              <a:tr h="155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248.689.105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25.801.137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174.178.617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40185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88.130.228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3.469.759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70.798.270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756306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85.685.907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70.262.391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543714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535.879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770819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6.335.565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05617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146.910.786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32.341.421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89.160.288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909832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33.400.913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4.180.900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22.478.292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62180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56.913.710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15.010.324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42.288.274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852244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23.384.229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1.695.428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15.736.505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080099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60.844.127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5.115.216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42.651.467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94461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6.483.452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481.502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3.279.322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46475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54.360.675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39.372.145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690654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1.200.473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12292"/>
                  </a:ext>
                </a:extLst>
              </a:tr>
              <a:tr h="23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1.200.473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442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1060" y="1136475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98040" y="1742380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4ADEC2-63BE-46A0-93CD-5E6C9D89A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09522"/>
              </p:ext>
            </p:extLst>
          </p:nvPr>
        </p:nvGraphicFramePr>
        <p:xfrm>
          <a:off x="561060" y="2098741"/>
          <a:ext cx="7886698" cy="1230586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620372226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902132919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281925039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32073298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34681980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8231185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55473886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957413035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518047018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082709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90512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1.618.480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68549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 FET – Covid –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1.618.480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55544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5757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FET - Covid - 19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31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95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4662" y="1126836"/>
            <a:ext cx="7936611" cy="56248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42E434-6688-4E3B-A1B3-FB3FB09B6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36125"/>
              </p:ext>
            </p:extLst>
          </p:nvPr>
        </p:nvGraphicFramePr>
        <p:xfrm>
          <a:off x="514662" y="2030150"/>
          <a:ext cx="7936614" cy="3753131"/>
        </p:xfrm>
        <a:graphic>
          <a:graphicData uri="http://schemas.openxmlformats.org/drawingml/2006/table">
            <a:tbl>
              <a:tblPr/>
              <a:tblGrid>
                <a:gridCol w="265973">
                  <a:extLst>
                    <a:ext uri="{9D8B030D-6E8A-4147-A177-3AD203B41FA5}">
                      <a16:colId xmlns:a16="http://schemas.microsoft.com/office/drawing/2014/main" val="379393987"/>
                    </a:ext>
                  </a:extLst>
                </a:gridCol>
                <a:gridCol w="265973">
                  <a:extLst>
                    <a:ext uri="{9D8B030D-6E8A-4147-A177-3AD203B41FA5}">
                      <a16:colId xmlns:a16="http://schemas.microsoft.com/office/drawing/2014/main" val="2200090278"/>
                    </a:ext>
                  </a:extLst>
                </a:gridCol>
                <a:gridCol w="265973">
                  <a:extLst>
                    <a:ext uri="{9D8B030D-6E8A-4147-A177-3AD203B41FA5}">
                      <a16:colId xmlns:a16="http://schemas.microsoft.com/office/drawing/2014/main" val="3644000219"/>
                    </a:ext>
                  </a:extLst>
                </a:gridCol>
                <a:gridCol w="3000166">
                  <a:extLst>
                    <a:ext uri="{9D8B030D-6E8A-4147-A177-3AD203B41FA5}">
                      <a16:colId xmlns:a16="http://schemas.microsoft.com/office/drawing/2014/main" val="526337178"/>
                    </a:ext>
                  </a:extLst>
                </a:gridCol>
                <a:gridCol w="712806">
                  <a:extLst>
                    <a:ext uri="{9D8B030D-6E8A-4147-A177-3AD203B41FA5}">
                      <a16:colId xmlns:a16="http://schemas.microsoft.com/office/drawing/2014/main" val="1044243651"/>
                    </a:ext>
                  </a:extLst>
                </a:gridCol>
                <a:gridCol w="712806">
                  <a:extLst>
                    <a:ext uri="{9D8B030D-6E8A-4147-A177-3AD203B41FA5}">
                      <a16:colId xmlns:a16="http://schemas.microsoft.com/office/drawing/2014/main" val="3418056747"/>
                    </a:ext>
                  </a:extLst>
                </a:gridCol>
                <a:gridCol w="712806">
                  <a:extLst>
                    <a:ext uri="{9D8B030D-6E8A-4147-A177-3AD203B41FA5}">
                      <a16:colId xmlns:a16="http://schemas.microsoft.com/office/drawing/2014/main" val="1086137334"/>
                    </a:ext>
                  </a:extLst>
                </a:gridCol>
                <a:gridCol w="712806">
                  <a:extLst>
                    <a:ext uri="{9D8B030D-6E8A-4147-A177-3AD203B41FA5}">
                      <a16:colId xmlns:a16="http://schemas.microsoft.com/office/drawing/2014/main" val="3540282622"/>
                    </a:ext>
                  </a:extLst>
                </a:gridCol>
                <a:gridCol w="648972">
                  <a:extLst>
                    <a:ext uri="{9D8B030D-6E8A-4147-A177-3AD203B41FA5}">
                      <a16:colId xmlns:a16="http://schemas.microsoft.com/office/drawing/2014/main" val="1396772693"/>
                    </a:ext>
                  </a:extLst>
                </a:gridCol>
                <a:gridCol w="638333">
                  <a:extLst>
                    <a:ext uri="{9D8B030D-6E8A-4147-A177-3AD203B41FA5}">
                      <a16:colId xmlns:a16="http://schemas.microsoft.com/office/drawing/2014/main" val="2688316681"/>
                    </a:ext>
                  </a:extLst>
                </a:gridCol>
              </a:tblGrid>
              <a:tr h="127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091463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834126"/>
                  </a:ext>
                </a:extLst>
              </a:tr>
              <a:tr h="1673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219.980.866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21.113.917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172.857.355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582044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23.449.168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24.593.941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18.651.291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1753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531195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10529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538132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171.137.252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185.305.834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146.296.343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43771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128.039.161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122.440.254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-5.598.907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105.601.206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448821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126.383.863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120.784.956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-5.598.907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103.945.909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18945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77494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62.859.080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19.767.489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40.695.137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7080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3.569.064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559188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8.812.799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543197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888.610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66108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9.715.068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275712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3.993.044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52913"/>
                  </a:ext>
                </a:extLst>
              </a:tr>
              <a:tr h="135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882773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380535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454.572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675541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393587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Integral de Protección Social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191335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20.459.627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9.392.865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13.351.912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27872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41322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72181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778772"/>
                  </a:ext>
                </a:extLst>
              </a:tr>
              <a:tr h="127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86051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4D0FE389-EC84-4D27-AED2-166224319592}"/>
              </a:ext>
            </a:extLst>
          </p:cNvPr>
          <p:cNvSpPr txBox="1">
            <a:spLocks/>
          </p:cNvSpPr>
          <p:nvPr/>
        </p:nvSpPr>
        <p:spPr>
          <a:xfrm>
            <a:off x="532322" y="1689326"/>
            <a:ext cx="7918952" cy="327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4662" y="1124744"/>
            <a:ext cx="7886701" cy="56458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48FE69-5C5D-4B46-B4BC-17F4E9170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121908"/>
              </p:ext>
            </p:extLst>
          </p:nvPr>
        </p:nvGraphicFramePr>
        <p:xfrm>
          <a:off x="534358" y="2054876"/>
          <a:ext cx="7886701" cy="215668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0655917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079796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0392429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60756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616963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203690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043570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4945272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52073215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55006282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315375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3362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35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621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7562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166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4589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2331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8174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8228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5.854.741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002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409.410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597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517.313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6447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197120,7%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1065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32730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ADAFCA8-ED34-4B85-83E6-269D15D1A78B}"/>
              </a:ext>
            </a:extLst>
          </p:cNvPr>
          <p:cNvSpPr txBox="1">
            <a:spLocks/>
          </p:cNvSpPr>
          <p:nvPr/>
        </p:nvSpPr>
        <p:spPr>
          <a:xfrm>
            <a:off x="500054" y="1772816"/>
            <a:ext cx="7921005" cy="3024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5182198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6295</TotalTime>
  <Words>5759</Words>
  <Application>Microsoft Office PowerPoint</Application>
  <PresentationFormat>Presentación en pantalla (4:3)</PresentationFormat>
  <Paragraphs>3283</Paragraphs>
  <Slides>23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Calibri</vt:lpstr>
      <vt:lpstr>2_Tema de Office</vt:lpstr>
      <vt:lpstr>EJECUCIÓN ACUMULADA DE GASTOS PRESUPUESTARIOS AL MES DE SEPTIEMBRE DE 2021 PARTIDA 21:  MINISTERIO DE DESARROLLO SOCIAL</vt:lpstr>
      <vt:lpstr>EJECUCIÓN ACUMULADA DE GASTOS A SEPTIEMBRE DE 2021  PARTIDA 21 MINISTERIO DE DESARROLLO SOCIAL</vt:lpstr>
      <vt:lpstr>Presentación de PowerPoint</vt:lpstr>
      <vt:lpstr>Presentación de PowerPoint</vt:lpstr>
      <vt:lpstr>EJECUCIÓN ACUMULADA DE GASTOS A SEPTIEMBRE DE 2021  PARTIDA 21 MINISTERIO DE DESARROLLO SOCIAL</vt:lpstr>
      <vt:lpstr>EJECUCIÓN ACUMULADA DE GASTOS A SEPTIEMBRE DE 2021  PARTIDA 2I RESUMEN POR CAPÍTULOS</vt:lpstr>
      <vt:lpstr>EJECUCIÓN ACUMULADA DE GASTOS A SEPTIEMBRE DE 2021  PARTIDA 2I RESUMEN POR CAPÍTULOS FET – Covid - 19</vt:lpstr>
      <vt:lpstr>EJECUCIÓN ACUMULADA DE GASTOS A SEPTIEMBRE DE 2021  PARTIDA 21. CAPÍTULO 01. PROGRAMA 01:  SUBSECRETARÍA DE SERVICIOS SOCIALES</vt:lpstr>
      <vt:lpstr>EJECUCIÓN ACUMULADA DE GASTOS A SEPTIEMBRE DE 2021  PARTIDA 21. CAPÍTULO 01. PROGRAMA 01:  SUBSECRETARÍA DE SERVICIOS SOCIALES</vt:lpstr>
      <vt:lpstr>EJECUCIÓN ACUMULADA DE GASTOS A SEPTIEMBRE DE 2021  PARTIDA 21. CAPÍTULO 01. PROGRAMA 05:  INGRESO ÉTICO FAMILIAR Y SISTEMA CHILE SOLIDARIO</vt:lpstr>
      <vt:lpstr>EJECUCIÓN ACUMULADA DE GASTOS A SEPTIEMBRE DE 2021  PARTIDA 21. CAPÍTULO 01. PROGRAMA 05:  INGRESO ÉTICO FAMILIAR Y SISTEMA CHILE SOLIDARIO</vt:lpstr>
      <vt:lpstr>EJECUCIÓN ACUMULADA DE GASTOS A SEPTIEMBRE DE 2021  PARTIDA 21. CAPÍTULO 02. PROGRAMA 01:  FONDO DE SOLIDARIDAD E INVERSIÓN SOCIAL</vt:lpstr>
      <vt:lpstr>EJECUCIÓN ACUMULADA DE GASTOS A SEPTIEMBRE DE 2021  PARTIDA 21. CAPÍTULO 02. PROGRAMA 02:  APOYO A ORGANIZACIONES SOCIALES</vt:lpstr>
      <vt:lpstr>EJECUCIÓN ACUMULADA DE GASTOS A SEPTIEMBRE DE 2021  PARTIDA 21. CAPÍTULO 05. PROGRAMA 01:  INSTITUTO NACIONAL DE LA JUVENTUD</vt:lpstr>
      <vt:lpstr>EJECUCIÓN ACUMULADA DE GASTOS A SEPTIEMBRE DE 2021  PARTIDA 21. CAPÍTULO 06. PROGRAMA 01:  CORPORACIÓN NACIONAL DE DESARROLLO INDÍGENA</vt:lpstr>
      <vt:lpstr>EJECUCIÓN ACUMULADA DE GASTOS A SEPTIEMBRE DE 2021  PARTIDA 21. CAPÍTULO 06. PROGRAMA 01:  CORPORACIÓN NACIONAL DE DESARROLLO INDÍGENA</vt:lpstr>
      <vt:lpstr>EJECUCIÓN ACUMULADA DE GASTOS A SEPTIEMBRE DE 2021  PARTIDA 21. CAPÍTULO 07. PROGRAMA 01:  SERVICIO NACIONAL DE LA DISCAPACIDAD</vt:lpstr>
      <vt:lpstr>EJECUCIÓN ACUMULADA DE GASTOS A SEPTIEMBRE DE 2021  PARTIDA 21. CAPÍTULO 08. PROGRAMA 01:  SERVICIO NACIONAL DEL ADULTO MAYOR</vt:lpstr>
      <vt:lpstr>EJECUCIÓN ACUMULADA DE GASTOS A SEPTIEMBRE DE 2021  PARTIDA 21. CAPÍTULO 08. PROGRAMA 01:  SERVICIO NACIONAL DEL ADULTO MAYOR</vt:lpstr>
      <vt:lpstr>EJECUCIÓN ACUMULADA DE GASTOS A SEPTIEMBRE DE 2021  PARTIDA 21. CAPÍTULO 09. PROGRAMA 01:  SUBSECRETARÍA DE EVALUACIÓN SOCIAL</vt:lpstr>
      <vt:lpstr>EJECUCIÓN ACUMULADA DE GASTOS A SEPTIEMBRE DE 2021  PARTIDA 21. CAPÍTULO 10. PROGRAMA 01:  SUBSECRETARÍA DE LA NIÑEZ</vt:lpstr>
      <vt:lpstr>EJECUCIÓN ACUMULADA DE GASTOS A SEPTIEMBRE DE 2021  PARTIDA 21. CAPÍTULO 10. PROGRAMA 02:  SISTEMA DE PROTECCIÓN INTEGRAL A LA INFANCIA</vt:lpstr>
      <vt:lpstr>EJECUCIÓN ACUMULADA DE GASTOS A SEPTIEMBRE DE 2021  PARTIDA 21. CAPÍTULO 11. PROGRAMA 01:  SISTEMA NACIONAL DE PROTECCIÓN ESPECIALIZADA A LA NIÑEZ Y ADOLESCENCIA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388</cp:revision>
  <cp:lastPrinted>2019-10-14T14:51:48Z</cp:lastPrinted>
  <dcterms:created xsi:type="dcterms:W3CDTF">2016-06-23T13:38:47Z</dcterms:created>
  <dcterms:modified xsi:type="dcterms:W3CDTF">2021-11-06T01:18:59Z</dcterms:modified>
</cp:coreProperties>
</file>