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CE1-4C5B-B91A-9034C31FA8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CE1-4C5B-B91A-9034C31FA8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CE1-4C5B-B91A-9034C31FA8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CE1-4C5B-B91A-9034C31FA8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20'!$D$57:$D$60</c:f>
              <c:numCache>
                <c:formatCode>#,##0</c:formatCode>
                <c:ptCount val="4"/>
                <c:pt idx="0">
                  <c:v>13768664</c:v>
                </c:pt>
                <c:pt idx="1">
                  <c:v>3769794</c:v>
                </c:pt>
                <c:pt idx="2">
                  <c:v>656173</c:v>
                </c:pt>
                <c:pt idx="3">
                  <c:v>12624138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CE1-4C5B-B91A-9034C31FA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95473178212275"/>
          <c:y val="0.13373594318827589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'[20.xlsx]Partida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20'!$D$30:$O$30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76-4C9A-B61D-A883597DC49C}"/>
            </c:ext>
          </c:extLst>
        </c:ser>
        <c:ser>
          <c:idx val="1"/>
          <c:order val="1"/>
          <c:tx>
            <c:strRef>
              <c:f>'[20.xlsx]Partida 20'!$C$31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'[20.xlsx]Partida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20'!$D$31:$O$31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76-4C9A-B61D-A883597DC49C}"/>
            </c:ext>
          </c:extLst>
        </c:ser>
        <c:ser>
          <c:idx val="2"/>
          <c:order val="2"/>
          <c:tx>
            <c:strRef>
              <c:f>'[20.xlsx]Partida 20'!$C$32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76-4C9A-B61D-A883597DC49C}"/>
                </c:ex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95630461922601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F5-4112-BB13-8F6EC4BCAF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546728831960061E-2"/>
                  <c:y val="2.9833799498160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9341001934282147E-2"/>
                  <c:y val="-7.64777624887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9962546816479401E-2"/>
                  <c:y val="-2.14285738389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3DD-4A9D-A3FD-BE4A43FB0B0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'[20.xlsx]Partida 20'!$D$29:$O$29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20'!$D$32:$L$32</c:f>
              <c:numCache>
                <c:formatCode>0.0%</c:formatCode>
                <c:ptCount val="9"/>
                <c:pt idx="0">
                  <c:v>5.5049213678846159E-2</c:v>
                </c:pt>
                <c:pt idx="1">
                  <c:v>0.10852626852162719</c:v>
                </c:pt>
                <c:pt idx="2">
                  <c:v>0.15370071649063627</c:v>
                </c:pt>
                <c:pt idx="3">
                  <c:v>0.42336069526783698</c:v>
                </c:pt>
                <c:pt idx="4">
                  <c:v>0.4739155210070452</c:v>
                </c:pt>
                <c:pt idx="5">
                  <c:v>0.54246615347555804</c:v>
                </c:pt>
                <c:pt idx="6">
                  <c:v>0.65426196525649549</c:v>
                </c:pt>
                <c:pt idx="7">
                  <c:v>0.69437978522639043</c:v>
                </c:pt>
                <c:pt idx="8">
                  <c:v>0.76160242173007686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76-4C9A-B61D-A883597DC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1661696"/>
        <c:axId val="471659344"/>
      </c:lineChart>
      <c:catAx>
        <c:axId val="47166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1659344"/>
        <c:crosses val="autoZero"/>
        <c:auto val="1"/>
        <c:lblAlgn val="ctr"/>
        <c:lblOffset val="100"/>
        <c:tickLblSkip val="1"/>
        <c:noMultiLvlLbl val="0"/>
      </c:catAx>
      <c:valAx>
        <c:axId val="4716593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16616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20'!$D$34:$O$34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8B-4CE0-B0D4-69EE0E89E833}"/>
            </c:ext>
          </c:extLst>
        </c:ser>
        <c:ser>
          <c:idx val="1"/>
          <c:order val="1"/>
          <c:tx>
            <c:strRef>
              <c:f>'[20.xlsx]Partida 20'!$C$35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'[20.xlsx]Partida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20'!$D$35:$O$35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28B-4CE0-B0D4-69EE0E89E833}"/>
            </c:ext>
          </c:extLst>
        </c:ser>
        <c:ser>
          <c:idx val="2"/>
          <c:order val="2"/>
          <c:tx>
            <c:strRef>
              <c:f>'[20.xlsx]Partida 20'!$C$36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20'!$D$36:$L$36</c:f>
              <c:numCache>
                <c:formatCode>0.0%</c:formatCode>
                <c:ptCount val="9"/>
                <c:pt idx="0">
                  <c:v>5.5049213678846159E-2</c:v>
                </c:pt>
                <c:pt idx="1">
                  <c:v>5.3477054842781035E-2</c:v>
                </c:pt>
                <c:pt idx="2">
                  <c:v>6.9404169015101158E-2</c:v>
                </c:pt>
                <c:pt idx="3">
                  <c:v>0.26965997877720072</c:v>
                </c:pt>
                <c:pt idx="4">
                  <c:v>5.7837079677966488E-2</c:v>
                </c:pt>
                <c:pt idx="5">
                  <c:v>6.8550632468512812E-2</c:v>
                </c:pt>
                <c:pt idx="6">
                  <c:v>0.11179581178093745</c:v>
                </c:pt>
                <c:pt idx="7">
                  <c:v>5.432413871982987E-2</c:v>
                </c:pt>
                <c:pt idx="8">
                  <c:v>7.1619917246640075E-2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28B-4CE0-B0D4-69EE0E89E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417907632"/>
        <c:axId val="417908024"/>
      </c:barChart>
      <c:catAx>
        <c:axId val="41790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17908024"/>
        <c:crosses val="autoZero"/>
        <c:auto val="0"/>
        <c:lblAlgn val="ctr"/>
        <c:lblOffset val="100"/>
        <c:noMultiLvlLbl val="0"/>
      </c:catAx>
      <c:valAx>
        <c:axId val="41790802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179076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38" y="53054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7740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="" xmlns:a16="http://schemas.microsoft.com/office/drawing/2014/main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48029"/>
              </p:ext>
            </p:extLst>
          </p:nvPr>
        </p:nvGraphicFramePr>
        <p:xfrm>
          <a:off x="414338" y="1968500"/>
          <a:ext cx="8210798" cy="38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0205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289040"/>
            <a:ext cx="6110337" cy="279128"/>
          </a:xfrm>
          <a:prstGeom prst="rect">
            <a:avLst/>
          </a:prstGeom>
        </p:spPr>
      </p:pic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681392"/>
              </p:ext>
            </p:extLst>
          </p:nvPr>
        </p:nvGraphicFramePr>
        <p:xfrm>
          <a:off x="476002" y="2132857"/>
          <a:ext cx="8210798" cy="4002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52085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173787"/>
            <a:ext cx="7992888" cy="365125"/>
          </a:xfrm>
          <a:prstGeom prst="rect">
            <a:avLst/>
          </a:prstGeom>
        </p:spPr>
      </p:pic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544114"/>
              </p:ext>
            </p:extLst>
          </p:nvPr>
        </p:nvGraphicFramePr>
        <p:xfrm>
          <a:off x="457200" y="2294512"/>
          <a:ext cx="8229600" cy="3798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45046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116" y="5965879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2213411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734410"/>
              </p:ext>
            </p:extLst>
          </p:nvPr>
        </p:nvGraphicFramePr>
        <p:xfrm>
          <a:off x="539552" y="2556849"/>
          <a:ext cx="7920876" cy="3292585"/>
        </p:xfrm>
        <a:graphic>
          <a:graphicData uri="http://schemas.openxmlformats.org/drawingml/2006/table">
            <a:tbl>
              <a:tblPr/>
              <a:tblGrid>
                <a:gridCol w="851502"/>
                <a:gridCol w="2888118"/>
                <a:gridCol w="851502"/>
                <a:gridCol w="851502"/>
                <a:gridCol w="851502"/>
                <a:gridCol w="851502"/>
                <a:gridCol w="775248"/>
              </a:tblGrid>
              <a:tr h="21415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583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41.530.640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10.711.871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31.629.836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13.805.492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3.114.756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6.311.800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9.535.218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9.856.621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8060" y="170080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74377" y="606323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38500" y="2708920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19282"/>
              </p:ext>
            </p:extLst>
          </p:nvPr>
        </p:nvGraphicFramePr>
        <p:xfrm>
          <a:off x="801384" y="2996952"/>
          <a:ext cx="7614044" cy="2406744"/>
        </p:xfrm>
        <a:graphic>
          <a:graphicData uri="http://schemas.openxmlformats.org/drawingml/2006/table">
            <a:tbl>
              <a:tblPr/>
              <a:tblGrid>
                <a:gridCol w="850033"/>
                <a:gridCol w="314005"/>
                <a:gridCol w="2057518"/>
                <a:gridCol w="1028610"/>
                <a:gridCol w="850033"/>
                <a:gridCol w="785653"/>
                <a:gridCol w="914413"/>
                <a:gridCol w="813779"/>
              </a:tblGrid>
              <a:tr h="494932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25148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80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23.263.302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1.860.935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19.277.008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12.352.828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674" y="646996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1" y="1291663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40674" y="1925520"/>
            <a:ext cx="7686056" cy="2407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712135"/>
              </p:ext>
            </p:extLst>
          </p:nvPr>
        </p:nvGraphicFramePr>
        <p:xfrm>
          <a:off x="440674" y="2166270"/>
          <a:ext cx="8262650" cy="4303695"/>
        </p:xfrm>
        <a:graphic>
          <a:graphicData uri="http://schemas.openxmlformats.org/drawingml/2006/table">
            <a:tbl>
              <a:tblPr/>
              <a:tblGrid>
                <a:gridCol w="753450"/>
                <a:gridCol w="278326"/>
                <a:gridCol w="278326"/>
                <a:gridCol w="3264015"/>
                <a:gridCol w="753450"/>
                <a:gridCol w="753450"/>
                <a:gridCol w="753450"/>
                <a:gridCol w="753450"/>
                <a:gridCol w="674733"/>
              </a:tblGrid>
              <a:tr h="1430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18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23.263.302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1.860.935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19.277.008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10.470.711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9.359.062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4.145.559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1.105.065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2.775.112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5.890.212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5.890.212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790.283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802.618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681.926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2.070.763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1.430.103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1.324.873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233.306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111.820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230.625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46.240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169.354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1.001.540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997.238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767" y="6455352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8767" y="1304359"/>
            <a:ext cx="82380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767" y="1915538"/>
            <a:ext cx="7776864" cy="2123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64218"/>
              </p:ext>
            </p:extLst>
          </p:nvPr>
        </p:nvGraphicFramePr>
        <p:xfrm>
          <a:off x="448767" y="2177361"/>
          <a:ext cx="8238032" cy="4277988"/>
        </p:xfrm>
        <a:graphic>
          <a:graphicData uri="http://schemas.openxmlformats.org/drawingml/2006/table">
            <a:tbl>
              <a:tblPr/>
              <a:tblGrid>
                <a:gridCol w="776571"/>
                <a:gridCol w="286868"/>
                <a:gridCol w="286868"/>
                <a:gridCol w="3086003"/>
                <a:gridCol w="776571"/>
                <a:gridCol w="776571"/>
                <a:gridCol w="776571"/>
                <a:gridCol w="776571"/>
                <a:gridCol w="695438"/>
              </a:tblGrid>
              <a:tr h="2025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01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1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18.267.338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8.850.936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12.352.828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3.334.781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-18.437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2.499.502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722.887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-6.413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339.644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421.588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421.588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55.964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5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Novasur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333.116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222.711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195.643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893</Words>
  <Application>Microsoft Office PowerPoint</Application>
  <PresentationFormat>Presentación en pantalla (4:3)</PresentationFormat>
  <Paragraphs>505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Verdana</vt:lpstr>
      <vt:lpstr>Tema de Office</vt:lpstr>
      <vt:lpstr>EJECUCIÓN ACUMULADA DE GASTOS PRESUPUESTARIOS AL MES DE SEPTIEMBRE DE 2021 PARTIDA 20: MINISTERIO SECRETARÍA GENERAL DE GOBIERNO</vt:lpstr>
      <vt:lpstr>EJECUCIÓN ACUMULADA DE GASTOS A SEPTIEMBRE DE 2021  PARTIDA 20 MINISTERIO SECRETARÍA GENERAL DE GOBIERNO</vt:lpstr>
      <vt:lpstr>EJECUCIÓN ACUMULADA DE GASTOS A SEPTIEMBRE DE 2021  PARTIDA 20 MINISTERIO SECRETARÍA GENERAL DE GOBIERNO</vt:lpstr>
      <vt:lpstr>COMPORTAMIENTO DE LA EJECUCIÓN MENSUAL DE GASTOS A SEPTIEMBRE DE 2021  PARTIDA 20 MINISTERIO SECRETARÍA GENERAL DE GOBIERNO</vt:lpstr>
      <vt:lpstr>EJECUCIÓN ACUMULADA  DE GASTOS A SEPTIEMBRE DE 2021  PARTIDA 20 MINISTERIO SECRETARÍA GENERAL DE GOBIERNO</vt:lpstr>
      <vt:lpstr>EJECUCIÓN ACUMULADA DE GASTOS A SEPTIEMBRE DE 2021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24</cp:revision>
  <dcterms:created xsi:type="dcterms:W3CDTF">2019-11-13T19:00:32Z</dcterms:created>
  <dcterms:modified xsi:type="dcterms:W3CDTF">2021-11-02T19:37:14Z</dcterms:modified>
</cp:coreProperties>
</file>