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7" r:id="rId34"/>
    <p:sldId id="294" r:id="rId35"/>
    <p:sldId id="278" r:id="rId36"/>
    <p:sldId id="295" r:id="rId37"/>
    <p:sldId id="279" r:id="rId38"/>
    <p:sldId id="296" r:id="rId39"/>
    <p:sldId id="280" r:id="rId40"/>
    <p:sldId id="297" r:id="rId41"/>
    <p:sldId id="281" r:id="rId42"/>
    <p:sldId id="298" r:id="rId43"/>
    <p:sldId id="282" r:id="rId44"/>
    <p:sldId id="299" r:id="rId45"/>
    <p:sldId id="283" r:id="rId46"/>
    <p:sldId id="300" r:id="rId4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A94-B321-335B36F4045F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A94-B321-335B36F4045F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41-4A94-B321-335B36F4045F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1-4A94-B321-335B36F4045F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1-4A94-B321-335B36F4045F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1-4A94-B321-335B36F4045F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41-4A94-B321-335B36F4045F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41-4A94-B321-335B36F4045F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41-4A94-B321-335B36F4045F}"/>
                </c:ext>
              </c:extLst>
            </c:dLbl>
            <c:dLbl>
              <c:idx val="7"/>
              <c:layout>
                <c:manualLayout>
                  <c:x val="5.83090468246139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41-4A94-B321-335B36F4045F}"/>
                </c:ext>
              </c:extLst>
            </c:dLbl>
            <c:dLbl>
              <c:idx val="8"/>
              <c:layout>
                <c:manualLayout>
                  <c:x val="5.8309046824613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41-4A94-B321-335B36F40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18'!$D$31:$L$31</c:f>
              <c:numCache>
                <c:formatCode>0.0%</c:formatCode>
                <c:ptCount val="9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  <c:pt idx="7">
                  <c:v>6.7367769060354507E-2</c:v>
                </c:pt>
                <c:pt idx="8">
                  <c:v>7.7763686944688215E-2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41-4A94-B321-335B36F40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AB-4E55-A323-31EB1CFB3EC1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AB-4E55-A323-31EB1CFB3EC1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AB-4E55-A323-31EB1CFB3EC1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AB-4E55-A323-31EB1CFB3EC1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AB-4E55-A323-31EB1CFB3EC1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AB-4E55-A323-31EB1CFB3EC1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AB-4E55-A323-31EB1CFB3EC1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AB-4E55-A323-31EB1CFB3EC1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AB-4E55-A323-31EB1CFB3EC1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AB-4E55-A323-31EB1CFB3EC1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AB-4E55-A323-31EB1CFB3EC1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AB-4E55-A323-31EB1CFB3EC1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AB-4E55-A323-31EB1CFB3EC1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AB-4E55-A323-31EB1CFB3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18'!$D$25:$L$25</c:f>
              <c:numCache>
                <c:formatCode>0.0%</c:formatCode>
                <c:ptCount val="9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  <c:pt idx="7">
                  <c:v>0.5030497316639243</c:v>
                </c:pt>
                <c:pt idx="8">
                  <c:v>0.57841448003205609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7AB-4E55-A323-31EB1CFB3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8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9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79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58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5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05-11-2021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05-11-2021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16824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SEPTIEMBRE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octubre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47667" y="1124744"/>
            <a:ext cx="789079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7667" y="1916832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55E1AD-10FB-4BE1-9C20-10972F0C1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101858"/>
              </p:ext>
            </p:extLst>
          </p:nvPr>
        </p:nvGraphicFramePr>
        <p:xfrm>
          <a:off x="551756" y="2286083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927053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11253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97195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881340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13070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2252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118502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66288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908993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64783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871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525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33.309.001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15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89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88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70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32.225.824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98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32.225.824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32.225.824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0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621" y="1225280"/>
            <a:ext cx="790501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47621" y="1828263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D15DD9-978F-40D6-A1F5-DE57D759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59138"/>
              </p:ext>
            </p:extLst>
          </p:nvPr>
        </p:nvGraphicFramePr>
        <p:xfrm>
          <a:off x="565933" y="214860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770386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358595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229486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966615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77553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74082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61018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97668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388209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475185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6521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746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19.533.598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62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08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93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17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8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19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27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18.821.941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64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97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2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89" y="1179705"/>
            <a:ext cx="784153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42281" y="1805341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274D02-50EB-479B-AD38-BD24FCE5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93631"/>
              </p:ext>
            </p:extLst>
          </p:nvPr>
        </p:nvGraphicFramePr>
        <p:xfrm>
          <a:off x="544585" y="213896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825900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38541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04121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36653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19162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9334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56332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74237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23503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097415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094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53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9.061.381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3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50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30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54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6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-8.480.366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38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672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3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-1.499.905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5.835.086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2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1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1702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1592" y="1686270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4F1A43-10D0-4355-9CB3-212E7EA9F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507166"/>
              </p:ext>
            </p:extLst>
          </p:nvPr>
        </p:nvGraphicFramePr>
        <p:xfrm>
          <a:off x="539552" y="1988840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569550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29982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154494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327194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33573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79481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4761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80788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644817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590232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535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58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39.935.485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2.674.208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23.752.631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57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5.435.049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10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7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843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3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72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64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2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684140,0%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64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21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50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15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17.014.277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17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17.014.277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56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61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9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1068" y="1136605"/>
            <a:ext cx="786932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09755" y="1710565"/>
            <a:ext cx="7869329" cy="258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C170B0-7005-44F6-9751-BC5EEAA6F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00306"/>
              </p:ext>
            </p:extLst>
          </p:nvPr>
        </p:nvGraphicFramePr>
        <p:xfrm>
          <a:off x="509755" y="2070475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736468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73047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38395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093659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74642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09492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76719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93116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4242885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11119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213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3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117.658.943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41.573.964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344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2.899.108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82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54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6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97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0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38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79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23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6.810.518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2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55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6.790.069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7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91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92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44.961.678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25.792.458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91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44.374.922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25.752.458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031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1.531.847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91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8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72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34.270.150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21.659.643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81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84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91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83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06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89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46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81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7132" y="1089975"/>
            <a:ext cx="7869329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497131" y="1880410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34811E-FA53-475A-9F1D-B3DC0830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6508"/>
              </p:ext>
            </p:extLst>
          </p:nvPr>
        </p:nvGraphicFramePr>
        <p:xfrm>
          <a:off x="518867" y="224045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27020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398634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609355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786703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5737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50771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9067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82876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773972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04874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2186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475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82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680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09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66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29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35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0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24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34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0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8061" y="1119844"/>
            <a:ext cx="7914413" cy="5469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65212" y="1646371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361853-C96C-4721-94F3-99CD4C505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99740"/>
              </p:ext>
            </p:extLst>
          </p:nvPr>
        </p:nvGraphicFramePr>
        <p:xfrm>
          <a:off x="578061" y="1950943"/>
          <a:ext cx="7914413" cy="4207458"/>
        </p:xfrm>
        <a:graphic>
          <a:graphicData uri="http://schemas.openxmlformats.org/drawingml/2006/table">
            <a:tbl>
              <a:tblPr/>
              <a:tblGrid>
                <a:gridCol w="265229">
                  <a:extLst>
                    <a:ext uri="{9D8B030D-6E8A-4147-A177-3AD203B41FA5}">
                      <a16:colId xmlns:a16="http://schemas.microsoft.com/office/drawing/2014/main" val="3181127722"/>
                    </a:ext>
                  </a:extLst>
                </a:gridCol>
                <a:gridCol w="265229">
                  <a:extLst>
                    <a:ext uri="{9D8B030D-6E8A-4147-A177-3AD203B41FA5}">
                      <a16:colId xmlns:a16="http://schemas.microsoft.com/office/drawing/2014/main" val="2772533522"/>
                    </a:ext>
                  </a:extLst>
                </a:gridCol>
                <a:gridCol w="265229">
                  <a:extLst>
                    <a:ext uri="{9D8B030D-6E8A-4147-A177-3AD203B41FA5}">
                      <a16:colId xmlns:a16="http://schemas.microsoft.com/office/drawing/2014/main" val="1123952323"/>
                    </a:ext>
                  </a:extLst>
                </a:gridCol>
                <a:gridCol w="2991773">
                  <a:extLst>
                    <a:ext uri="{9D8B030D-6E8A-4147-A177-3AD203B41FA5}">
                      <a16:colId xmlns:a16="http://schemas.microsoft.com/office/drawing/2014/main" val="2906801002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207002559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3747753531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3042037964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3625928315"/>
                    </a:ext>
                  </a:extLst>
                </a:gridCol>
                <a:gridCol w="647157">
                  <a:extLst>
                    <a:ext uri="{9D8B030D-6E8A-4147-A177-3AD203B41FA5}">
                      <a16:colId xmlns:a16="http://schemas.microsoft.com/office/drawing/2014/main" val="1516075856"/>
                    </a:ext>
                  </a:extLst>
                </a:gridCol>
                <a:gridCol w="636548">
                  <a:extLst>
                    <a:ext uri="{9D8B030D-6E8A-4147-A177-3AD203B41FA5}">
                      <a16:colId xmlns:a16="http://schemas.microsoft.com/office/drawing/2014/main" val="2860385694"/>
                    </a:ext>
                  </a:extLst>
                </a:gridCol>
              </a:tblGrid>
              <a:tr h="1262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50542"/>
                  </a:ext>
                </a:extLst>
              </a:tr>
              <a:tr h="3865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12564"/>
                  </a:ext>
                </a:extLst>
              </a:tr>
              <a:tr h="165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92.025.687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68.095.175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27100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2965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97496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916943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524163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59342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35565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09807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7928720,0%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76118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18575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29699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86810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11.151.858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837112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11.151.858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5562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92372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70269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803759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36.581.129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64216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36.581.129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95621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Fondo Solidario de Vivienda (DS174)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7403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6155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18626"/>
                  </a:ext>
                </a:extLst>
              </a:tr>
              <a:tr h="121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70094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27.815.169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37115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61331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89121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8933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12418"/>
                  </a:ext>
                </a:extLst>
              </a:tr>
              <a:tr h="126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2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397" y="1113229"/>
            <a:ext cx="795095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44312" y="1927595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88116B2-928E-477E-A1E7-A73230068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10458"/>
              </p:ext>
            </p:extLst>
          </p:nvPr>
        </p:nvGraphicFramePr>
        <p:xfrm>
          <a:off x="564397" y="2283086"/>
          <a:ext cx="7945223" cy="1823669"/>
        </p:xfrm>
        <a:graphic>
          <a:graphicData uri="http://schemas.openxmlformats.org/drawingml/2006/table">
            <a:tbl>
              <a:tblPr/>
              <a:tblGrid>
                <a:gridCol w="266261">
                  <a:extLst>
                    <a:ext uri="{9D8B030D-6E8A-4147-A177-3AD203B41FA5}">
                      <a16:colId xmlns:a16="http://schemas.microsoft.com/office/drawing/2014/main" val="1267575525"/>
                    </a:ext>
                  </a:extLst>
                </a:gridCol>
                <a:gridCol w="266261">
                  <a:extLst>
                    <a:ext uri="{9D8B030D-6E8A-4147-A177-3AD203B41FA5}">
                      <a16:colId xmlns:a16="http://schemas.microsoft.com/office/drawing/2014/main" val="1389992845"/>
                    </a:ext>
                  </a:extLst>
                </a:gridCol>
                <a:gridCol w="266261">
                  <a:extLst>
                    <a:ext uri="{9D8B030D-6E8A-4147-A177-3AD203B41FA5}">
                      <a16:colId xmlns:a16="http://schemas.microsoft.com/office/drawing/2014/main" val="1918295625"/>
                    </a:ext>
                  </a:extLst>
                </a:gridCol>
                <a:gridCol w="3003422">
                  <a:extLst>
                    <a:ext uri="{9D8B030D-6E8A-4147-A177-3AD203B41FA5}">
                      <a16:colId xmlns:a16="http://schemas.microsoft.com/office/drawing/2014/main" val="698673980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4151926727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3212506142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2755927678"/>
                    </a:ext>
                  </a:extLst>
                </a:gridCol>
                <a:gridCol w="713579">
                  <a:extLst>
                    <a:ext uri="{9D8B030D-6E8A-4147-A177-3AD203B41FA5}">
                      <a16:colId xmlns:a16="http://schemas.microsoft.com/office/drawing/2014/main" val="3481247478"/>
                    </a:ext>
                  </a:extLst>
                </a:gridCol>
                <a:gridCol w="649676">
                  <a:extLst>
                    <a:ext uri="{9D8B030D-6E8A-4147-A177-3AD203B41FA5}">
                      <a16:colId xmlns:a16="http://schemas.microsoft.com/office/drawing/2014/main" val="2821161974"/>
                    </a:ext>
                  </a:extLst>
                </a:gridCol>
                <a:gridCol w="639026">
                  <a:extLst>
                    <a:ext uri="{9D8B030D-6E8A-4147-A177-3AD203B41FA5}">
                      <a16:colId xmlns:a16="http://schemas.microsoft.com/office/drawing/2014/main" val="35915991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9942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178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5.789.441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95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2.813.127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004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5.778.840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2.813.127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5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97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763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2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2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12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98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5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056" y="1115610"/>
            <a:ext cx="791992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657458"/>
            <a:ext cx="785577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5F7508-0E1C-4BB9-B48F-42A9517BD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65059"/>
              </p:ext>
            </p:extLst>
          </p:nvPr>
        </p:nvGraphicFramePr>
        <p:xfrm>
          <a:off x="552281" y="2012312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856931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77755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94808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685291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3153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207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13660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62531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856272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00281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9369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29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17.156.475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41.780.621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16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94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64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54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792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20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89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58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9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20.815.203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99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0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03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19.370.093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86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8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23.107.482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1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987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1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96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846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13.212.534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8.454.976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93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04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28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447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-239.921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53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69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6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74" y="1124744"/>
            <a:ext cx="788900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36210" y="1885671"/>
            <a:ext cx="7886701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2F6C60-5D2B-415C-9DC7-3CEED5061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59051"/>
              </p:ext>
            </p:extLst>
          </p:nvPr>
        </p:nvGraphicFramePr>
        <p:xfrm>
          <a:off x="525874" y="225308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029630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273505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068662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88434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0477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80491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5476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0775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359188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438265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720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905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20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39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08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08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96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681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52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62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11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6600" y="1196752"/>
            <a:ext cx="821079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517" y="1106624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7517" y="1638861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49BD16-1453-412E-B90B-C145A97FC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96911"/>
              </p:ext>
            </p:extLst>
          </p:nvPr>
        </p:nvGraphicFramePr>
        <p:xfrm>
          <a:off x="547517" y="1985808"/>
          <a:ext cx="7886700" cy="437054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8495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759976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80496937"/>
                    </a:ext>
                  </a:extLst>
                </a:gridCol>
                <a:gridCol w="2981298">
                  <a:extLst>
                    <a:ext uri="{9D8B030D-6E8A-4147-A177-3AD203B41FA5}">
                      <a16:colId xmlns:a16="http://schemas.microsoft.com/office/drawing/2014/main" val="28213395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1200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67142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91334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82703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34147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869343"/>
                    </a:ext>
                  </a:extLst>
                </a:gridCol>
              </a:tblGrid>
              <a:tr h="2310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294701"/>
                  </a:ext>
                </a:extLst>
              </a:tr>
              <a:tr h="379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07249"/>
                  </a:ext>
                </a:extLst>
              </a:tr>
              <a:tr h="1627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147.806.758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-16.297.886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81.620.235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38263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3.911.463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3.044.050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53632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316.419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40307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12394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42145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82322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264688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55170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1.652.699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1.635.209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05120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1.625.855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97160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95859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9256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5.242.247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55445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5.242.247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39117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24.364.852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62775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24.364.852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10550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24.364.852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0542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66.087.831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-16.648.666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46.990.202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4858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65.656.220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-17.080.277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46.823.127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62303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4.661.968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5.451.029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67839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25464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9.912.636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-2.064.000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6.310.921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32924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38.352.825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26.673.505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41829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771.704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92134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3.091.412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3.052.887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73963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4.540.927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33181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33327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167.075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24402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6550"/>
                  </a:ext>
                </a:extLst>
              </a:tr>
              <a:tr h="1240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60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618" y="111509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9777" y="188958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D20428-BC91-4959-81AA-B1D853A47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32230"/>
              </p:ext>
            </p:extLst>
          </p:nvPr>
        </p:nvGraphicFramePr>
        <p:xfrm>
          <a:off x="549777" y="2276872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00269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32530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81873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476998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77592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4344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59808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94478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305016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7805391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597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86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16.404.662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16.404.662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6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6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85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890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56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97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63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2.178.914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69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29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0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1092733"/>
            <a:ext cx="786368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32906" y="1613514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D26787-05E4-4096-B8F0-77935BB06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82888"/>
              </p:ext>
            </p:extLst>
          </p:nvPr>
        </p:nvGraphicFramePr>
        <p:xfrm>
          <a:off x="532906" y="1950543"/>
          <a:ext cx="7856778" cy="4383142"/>
        </p:xfrm>
        <a:graphic>
          <a:graphicData uri="http://schemas.openxmlformats.org/drawingml/2006/table">
            <a:tbl>
              <a:tblPr/>
              <a:tblGrid>
                <a:gridCol w="263297">
                  <a:extLst>
                    <a:ext uri="{9D8B030D-6E8A-4147-A177-3AD203B41FA5}">
                      <a16:colId xmlns:a16="http://schemas.microsoft.com/office/drawing/2014/main" val="3049155440"/>
                    </a:ext>
                  </a:extLst>
                </a:gridCol>
                <a:gridCol w="263297">
                  <a:extLst>
                    <a:ext uri="{9D8B030D-6E8A-4147-A177-3AD203B41FA5}">
                      <a16:colId xmlns:a16="http://schemas.microsoft.com/office/drawing/2014/main" val="2846150692"/>
                    </a:ext>
                  </a:extLst>
                </a:gridCol>
                <a:gridCol w="263297">
                  <a:extLst>
                    <a:ext uri="{9D8B030D-6E8A-4147-A177-3AD203B41FA5}">
                      <a16:colId xmlns:a16="http://schemas.microsoft.com/office/drawing/2014/main" val="3983969690"/>
                    </a:ext>
                  </a:extLst>
                </a:gridCol>
                <a:gridCol w="2969987">
                  <a:extLst>
                    <a:ext uri="{9D8B030D-6E8A-4147-A177-3AD203B41FA5}">
                      <a16:colId xmlns:a16="http://schemas.microsoft.com/office/drawing/2014/main" val="2071832388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978542851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2572727436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3530256927"/>
                    </a:ext>
                  </a:extLst>
                </a:gridCol>
                <a:gridCol w="705636">
                  <a:extLst>
                    <a:ext uri="{9D8B030D-6E8A-4147-A177-3AD203B41FA5}">
                      <a16:colId xmlns:a16="http://schemas.microsoft.com/office/drawing/2014/main" val="3752123261"/>
                    </a:ext>
                  </a:extLst>
                </a:gridCol>
                <a:gridCol w="642444">
                  <a:extLst>
                    <a:ext uri="{9D8B030D-6E8A-4147-A177-3AD203B41FA5}">
                      <a16:colId xmlns:a16="http://schemas.microsoft.com/office/drawing/2014/main" val="4056578539"/>
                    </a:ext>
                  </a:extLst>
                </a:gridCol>
                <a:gridCol w="631912">
                  <a:extLst>
                    <a:ext uri="{9D8B030D-6E8A-4147-A177-3AD203B41FA5}">
                      <a16:colId xmlns:a16="http://schemas.microsoft.com/office/drawing/2014/main" val="2342840399"/>
                    </a:ext>
                  </a:extLst>
                </a:gridCol>
              </a:tblGrid>
              <a:tr h="123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95859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02831"/>
                  </a:ext>
                </a:extLst>
              </a:tr>
              <a:tr h="162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311.318.496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52.934.449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186.201.587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6815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9.038.703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7.108.385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4665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745.924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38832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1114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973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4.971.794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49717940,0%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90683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4.786.359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4.971.794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49717940,0%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9546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1.463.147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5296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2120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82301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83849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53.311.350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-444.241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22.993.030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21674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53.311.350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-444.241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22.993.030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2094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62.436.018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2414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62.436.018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720244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103.899.527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62.436.018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5676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137.807.785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15.315.870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87.935.505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70656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137.378.915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14.887.000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87.582.991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94812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984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22.110.584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17.512.694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86425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54.892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33225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17.513.480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13.051.194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3504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51.758.339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23.387.853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91912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9.169.715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6.555.039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30316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7.061.052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5.007.368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70967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61026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29.162.013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21.614.850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57565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81271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63181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85881"/>
                  </a:ext>
                </a:extLst>
              </a:tr>
              <a:tr h="123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34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137" y="1101029"/>
            <a:ext cx="786242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13856" y="189107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2CB656-3710-49BB-9457-5E4C14730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6700"/>
              </p:ext>
            </p:extLst>
          </p:nvPr>
        </p:nvGraphicFramePr>
        <p:xfrm>
          <a:off x="538137" y="222810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89981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18657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095791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2172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44069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62694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79612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78428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734311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247149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4216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803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6.885.034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76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07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95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64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070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74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85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12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237.639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84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5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072" y="1079394"/>
            <a:ext cx="7890149" cy="55144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9758" y="1630835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6CAE91-4BDF-48E0-B29E-79A72B0E9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75838"/>
              </p:ext>
            </p:extLst>
          </p:nvPr>
        </p:nvGraphicFramePr>
        <p:xfrm>
          <a:off x="535072" y="1990875"/>
          <a:ext cx="7896996" cy="4343423"/>
        </p:xfrm>
        <a:graphic>
          <a:graphicData uri="http://schemas.openxmlformats.org/drawingml/2006/table">
            <a:tbl>
              <a:tblPr/>
              <a:tblGrid>
                <a:gridCol w="264644">
                  <a:extLst>
                    <a:ext uri="{9D8B030D-6E8A-4147-A177-3AD203B41FA5}">
                      <a16:colId xmlns:a16="http://schemas.microsoft.com/office/drawing/2014/main" val="1321249030"/>
                    </a:ext>
                  </a:extLst>
                </a:gridCol>
                <a:gridCol w="264644">
                  <a:extLst>
                    <a:ext uri="{9D8B030D-6E8A-4147-A177-3AD203B41FA5}">
                      <a16:colId xmlns:a16="http://schemas.microsoft.com/office/drawing/2014/main" val="2467368247"/>
                    </a:ext>
                  </a:extLst>
                </a:gridCol>
                <a:gridCol w="264644">
                  <a:extLst>
                    <a:ext uri="{9D8B030D-6E8A-4147-A177-3AD203B41FA5}">
                      <a16:colId xmlns:a16="http://schemas.microsoft.com/office/drawing/2014/main" val="3135213809"/>
                    </a:ext>
                  </a:extLst>
                </a:gridCol>
                <a:gridCol w="2985192">
                  <a:extLst>
                    <a:ext uri="{9D8B030D-6E8A-4147-A177-3AD203B41FA5}">
                      <a16:colId xmlns:a16="http://schemas.microsoft.com/office/drawing/2014/main" val="1243928994"/>
                    </a:ext>
                  </a:extLst>
                </a:gridCol>
                <a:gridCol w="709248">
                  <a:extLst>
                    <a:ext uri="{9D8B030D-6E8A-4147-A177-3AD203B41FA5}">
                      <a16:colId xmlns:a16="http://schemas.microsoft.com/office/drawing/2014/main" val="4016257253"/>
                    </a:ext>
                  </a:extLst>
                </a:gridCol>
                <a:gridCol w="709248">
                  <a:extLst>
                    <a:ext uri="{9D8B030D-6E8A-4147-A177-3AD203B41FA5}">
                      <a16:colId xmlns:a16="http://schemas.microsoft.com/office/drawing/2014/main" val="3964286341"/>
                    </a:ext>
                  </a:extLst>
                </a:gridCol>
                <a:gridCol w="709248">
                  <a:extLst>
                    <a:ext uri="{9D8B030D-6E8A-4147-A177-3AD203B41FA5}">
                      <a16:colId xmlns:a16="http://schemas.microsoft.com/office/drawing/2014/main" val="2410126717"/>
                    </a:ext>
                  </a:extLst>
                </a:gridCol>
                <a:gridCol w="709248">
                  <a:extLst>
                    <a:ext uri="{9D8B030D-6E8A-4147-A177-3AD203B41FA5}">
                      <a16:colId xmlns:a16="http://schemas.microsoft.com/office/drawing/2014/main" val="1562745425"/>
                    </a:ext>
                  </a:extLst>
                </a:gridCol>
                <a:gridCol w="645733">
                  <a:extLst>
                    <a:ext uri="{9D8B030D-6E8A-4147-A177-3AD203B41FA5}">
                      <a16:colId xmlns:a16="http://schemas.microsoft.com/office/drawing/2014/main" val="2824279511"/>
                    </a:ext>
                  </a:extLst>
                </a:gridCol>
                <a:gridCol w="635147">
                  <a:extLst>
                    <a:ext uri="{9D8B030D-6E8A-4147-A177-3AD203B41FA5}">
                      <a16:colId xmlns:a16="http://schemas.microsoft.com/office/drawing/2014/main" val="1902124083"/>
                    </a:ext>
                  </a:extLst>
                </a:gridCol>
              </a:tblGrid>
              <a:tr h="116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31526"/>
                  </a:ext>
                </a:extLst>
              </a:tr>
              <a:tr h="355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28933"/>
                  </a:ext>
                </a:extLst>
              </a:tr>
              <a:tr h="152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168.030.206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41.742.000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93.501.084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4387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3.634.418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396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1233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0399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7874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2.893.472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8558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2.893.472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28934720,0%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4152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5039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1808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79447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11.260.051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1.664.579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4.278.716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0583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6127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11.105.677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1.510.205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4.278.716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3210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18.880.816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7226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54.134.489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7.493.986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17.674.802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9136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17.674.802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7646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0742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3148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95.984.613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31.213.932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63.298.944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5779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95.747.281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30.976.600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63.298.944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289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8699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11.337.915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3.007.600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10.063.269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8591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0832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14.045.108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14.171.289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587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43.879.893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21.618.000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21.061.777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4622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0927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683.726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3837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3357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21.769.495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7.821.000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16.886.358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1469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2439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7797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9863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479" y="1109714"/>
            <a:ext cx="786024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8504" y="1879094"/>
            <a:ext cx="7851551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21D909-0821-4003-A137-2B71D3066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70942"/>
              </p:ext>
            </p:extLst>
          </p:nvPr>
        </p:nvGraphicFramePr>
        <p:xfrm>
          <a:off x="520928" y="2234963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019443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35413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629189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780568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95561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83263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33551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290655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1992007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57583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0968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124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10.336.995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38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189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5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01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68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63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57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42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0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15909"/>
            <a:ext cx="795385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09552" y="1657757"/>
            <a:ext cx="7987174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BAEC0E-4976-4265-8EA7-9504D6F69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55292"/>
              </p:ext>
            </p:extLst>
          </p:nvPr>
        </p:nvGraphicFramePr>
        <p:xfrm>
          <a:off x="518864" y="1970033"/>
          <a:ext cx="7953855" cy="4372605"/>
        </p:xfrm>
        <a:graphic>
          <a:graphicData uri="http://schemas.openxmlformats.org/drawingml/2006/table">
            <a:tbl>
              <a:tblPr/>
              <a:tblGrid>
                <a:gridCol w="266551">
                  <a:extLst>
                    <a:ext uri="{9D8B030D-6E8A-4147-A177-3AD203B41FA5}">
                      <a16:colId xmlns:a16="http://schemas.microsoft.com/office/drawing/2014/main" val="1702279754"/>
                    </a:ext>
                  </a:extLst>
                </a:gridCol>
                <a:gridCol w="266551">
                  <a:extLst>
                    <a:ext uri="{9D8B030D-6E8A-4147-A177-3AD203B41FA5}">
                      <a16:colId xmlns:a16="http://schemas.microsoft.com/office/drawing/2014/main" val="2351551121"/>
                    </a:ext>
                  </a:extLst>
                </a:gridCol>
                <a:gridCol w="266551">
                  <a:extLst>
                    <a:ext uri="{9D8B030D-6E8A-4147-A177-3AD203B41FA5}">
                      <a16:colId xmlns:a16="http://schemas.microsoft.com/office/drawing/2014/main" val="3428517809"/>
                    </a:ext>
                  </a:extLst>
                </a:gridCol>
                <a:gridCol w="3006684">
                  <a:extLst>
                    <a:ext uri="{9D8B030D-6E8A-4147-A177-3AD203B41FA5}">
                      <a16:colId xmlns:a16="http://schemas.microsoft.com/office/drawing/2014/main" val="260792424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3102577448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2905911639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2258450169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01994144"/>
                    </a:ext>
                  </a:extLst>
                </a:gridCol>
                <a:gridCol w="650382">
                  <a:extLst>
                    <a:ext uri="{9D8B030D-6E8A-4147-A177-3AD203B41FA5}">
                      <a16:colId xmlns:a16="http://schemas.microsoft.com/office/drawing/2014/main" val="3122352806"/>
                    </a:ext>
                  </a:extLst>
                </a:gridCol>
                <a:gridCol w="639720">
                  <a:extLst>
                    <a:ext uri="{9D8B030D-6E8A-4147-A177-3AD203B41FA5}">
                      <a16:colId xmlns:a16="http://schemas.microsoft.com/office/drawing/2014/main" val="2512387240"/>
                    </a:ext>
                  </a:extLst>
                </a:gridCol>
              </a:tblGrid>
              <a:tr h="1202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803882"/>
                  </a:ext>
                </a:extLst>
              </a:tr>
              <a:tr h="368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46974"/>
                  </a:ext>
                </a:extLst>
              </a:tr>
              <a:tr h="157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256.140.270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149.102.275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31100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5.369.850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4.235.677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4230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915.592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594.089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442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8646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6731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3228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3157750,0%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7632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141.927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2497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135.370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8480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6348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4096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33.271.246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953.461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12.755.136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6082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33.271.246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953.461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12.755.136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131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34.876.999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9187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34.876.999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7066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34.876.999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187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132.196.194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2.662.060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95.637.595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492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131.434.932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95.160.965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38944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44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9224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17.621.347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2.189.507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12.761.469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6555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73542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16.537.822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6.912.493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12.925.923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902287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57.721.383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1.163.221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38.569.021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926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8.176.278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4.288.922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375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7.881.234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-6.831.377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5.331.549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7633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0596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19/2016)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23.294.571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3.364.307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21.164.492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65325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69619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7178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8572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52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05829"/>
            <a:ext cx="793225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496256" y="1916832"/>
            <a:ext cx="7932256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2ACAFC-E66F-4C99-BB02-7DC80142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47785"/>
              </p:ext>
            </p:extLst>
          </p:nvPr>
        </p:nvGraphicFramePr>
        <p:xfrm>
          <a:off x="496256" y="2204864"/>
          <a:ext cx="7932256" cy="1797392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46232486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4032076125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929134318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75043789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20316118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231738183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1801581000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06121321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318549348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311637610"/>
                    </a:ext>
                  </a:extLst>
                </a:gridCol>
              </a:tblGrid>
              <a:tr h="125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668193"/>
                  </a:ext>
                </a:extLst>
              </a:tr>
              <a:tr h="382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85058"/>
                  </a:ext>
                </a:extLst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17.985.855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56831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0814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5.302.358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65554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3536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6577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89216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4357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93427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94883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3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272" y="1124744"/>
            <a:ext cx="79675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35272" y="1643954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C62EDE-1940-41AD-BA20-8DB2AB96E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87046"/>
              </p:ext>
            </p:extLst>
          </p:nvPr>
        </p:nvGraphicFramePr>
        <p:xfrm>
          <a:off x="535272" y="1955278"/>
          <a:ext cx="7967535" cy="435961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059847726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2139742829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918591748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1856940815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579534814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4063785031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0346678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959461827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730368675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1295110322"/>
                    </a:ext>
                  </a:extLst>
                </a:gridCol>
              </a:tblGrid>
              <a:tr h="123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542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50668"/>
                  </a:ext>
                </a:extLst>
              </a:tr>
              <a:tr h="1617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384.404.215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-48.664.780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207.393.045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42064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13.162.743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10.302.053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8643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809.687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536.877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2320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5494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85100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806.112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4557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570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07125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4851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5297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73460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92269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37.560.515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18.632.464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11750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37.560.515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18.632.464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93889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12.941.875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73751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12.941.875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46314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97.088.598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12.941.875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63685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234.111.203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-25.459.642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164.880.705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9211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234.111.203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-25.459.642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164.880.705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30004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947.682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312.143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664.728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7698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5024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29.767.632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6.784.743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24.004.926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06367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619310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18.073.682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13.921.157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3427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134.681.792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-511.736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90.598.402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629752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14.511.452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-2.177.702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8.798.703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89158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9.597.382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-4.734.564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6.857.904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7423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788.827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310.626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280.148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49491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25.652.039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-28.171.631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19.716.576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34779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63035"/>
                  </a:ext>
                </a:extLst>
              </a:tr>
              <a:tr h="1232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415" y="1103521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92341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1D5835-F0DD-4B45-9843-B96645A79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26825"/>
              </p:ext>
            </p:extLst>
          </p:nvPr>
        </p:nvGraphicFramePr>
        <p:xfrm>
          <a:off x="520415" y="223474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853925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20665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25502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63797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3201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22284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73180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21881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011053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905903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692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6183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20.102.510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34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00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8.738.056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83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04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68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87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73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44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64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3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5556" y="1227302"/>
            <a:ext cx="7992888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299009"/>
              </p:ext>
            </p:extLst>
          </p:nvPr>
        </p:nvGraphicFramePr>
        <p:xfrm>
          <a:off x="575556" y="2132856"/>
          <a:ext cx="79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0150" y="1111616"/>
            <a:ext cx="797583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497362" y="1692572"/>
            <a:ext cx="7958620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F66596-8443-4DDF-9E61-9BE5E8F33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28334"/>
              </p:ext>
            </p:extLst>
          </p:nvPr>
        </p:nvGraphicFramePr>
        <p:xfrm>
          <a:off x="480150" y="2027304"/>
          <a:ext cx="7975832" cy="4204915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3069431889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904912603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529570708"/>
                    </a:ext>
                  </a:extLst>
                </a:gridCol>
                <a:gridCol w="3014993">
                  <a:extLst>
                    <a:ext uri="{9D8B030D-6E8A-4147-A177-3AD203B41FA5}">
                      <a16:colId xmlns:a16="http://schemas.microsoft.com/office/drawing/2014/main" val="939567770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54802366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047431334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6237130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841845388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3260157730"/>
                    </a:ext>
                  </a:extLst>
                </a:gridCol>
                <a:gridCol w="641487">
                  <a:extLst>
                    <a:ext uri="{9D8B030D-6E8A-4147-A177-3AD203B41FA5}">
                      <a16:colId xmlns:a16="http://schemas.microsoft.com/office/drawing/2014/main" val="413691789"/>
                    </a:ext>
                  </a:extLst>
                </a:gridCol>
              </a:tblGrid>
              <a:tr h="125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38757"/>
                  </a:ext>
                </a:extLst>
              </a:tr>
              <a:tr h="385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12562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281.799.759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-19.903.275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142.031.942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3189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26933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0475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5555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5382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32447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7484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6220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7246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8251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17.642.844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57764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17.642.844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00767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38.250.719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5375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38.250.719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8203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38.250.719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33934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-24.920.100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81.677.260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7610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154.700.568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-25.160.100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81.677.260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43951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9307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24.637.938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15.898.965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7436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484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9.636.293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0694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58.582.753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-8.968.092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29.610.779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91245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3.872.756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660169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12.397.333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3188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19/2016)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-3.522.908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10.261.134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04818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2013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75707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79972"/>
                  </a:ext>
                </a:extLst>
              </a:tr>
              <a:tr h="125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7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90" y="1152864"/>
            <a:ext cx="7932256" cy="764030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5648" y="1916894"/>
            <a:ext cx="7932256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223000-E412-4C8E-A29D-1324BD924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36057"/>
              </p:ext>
            </p:extLst>
          </p:nvPr>
        </p:nvGraphicFramePr>
        <p:xfrm>
          <a:off x="488190" y="2247058"/>
          <a:ext cx="7932256" cy="1804738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2274368511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1553057172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863310739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1574607431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61870798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612494983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492202806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649944987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192148857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3487546922"/>
                    </a:ext>
                  </a:extLst>
                </a:gridCol>
              </a:tblGrid>
              <a:tr h="125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62405"/>
                  </a:ext>
                </a:extLst>
              </a:tr>
              <a:tr h="3844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20643"/>
                  </a:ext>
                </a:extLst>
              </a:tr>
              <a:tr h="164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16.275.417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3380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1889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83741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9958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80317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380688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3.642.474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81276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3.642.474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77366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13492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457" y="110718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34857" y="1658241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B17F88-BFF2-4F86-BAD0-12F228C9E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10605"/>
              </p:ext>
            </p:extLst>
          </p:nvPr>
        </p:nvGraphicFramePr>
        <p:xfrm>
          <a:off x="530237" y="1997082"/>
          <a:ext cx="7871924" cy="4107221"/>
        </p:xfrm>
        <a:graphic>
          <a:graphicData uri="http://schemas.openxmlformats.org/drawingml/2006/table">
            <a:tbl>
              <a:tblPr/>
              <a:tblGrid>
                <a:gridCol w="263805">
                  <a:extLst>
                    <a:ext uri="{9D8B030D-6E8A-4147-A177-3AD203B41FA5}">
                      <a16:colId xmlns:a16="http://schemas.microsoft.com/office/drawing/2014/main" val="359943377"/>
                    </a:ext>
                  </a:extLst>
                </a:gridCol>
                <a:gridCol w="263805">
                  <a:extLst>
                    <a:ext uri="{9D8B030D-6E8A-4147-A177-3AD203B41FA5}">
                      <a16:colId xmlns:a16="http://schemas.microsoft.com/office/drawing/2014/main" val="1939595089"/>
                    </a:ext>
                  </a:extLst>
                </a:gridCol>
                <a:gridCol w="263805">
                  <a:extLst>
                    <a:ext uri="{9D8B030D-6E8A-4147-A177-3AD203B41FA5}">
                      <a16:colId xmlns:a16="http://schemas.microsoft.com/office/drawing/2014/main" val="2825743292"/>
                    </a:ext>
                  </a:extLst>
                </a:gridCol>
                <a:gridCol w="2975712">
                  <a:extLst>
                    <a:ext uri="{9D8B030D-6E8A-4147-A177-3AD203B41FA5}">
                      <a16:colId xmlns:a16="http://schemas.microsoft.com/office/drawing/2014/main" val="1204205057"/>
                    </a:ext>
                  </a:extLst>
                </a:gridCol>
                <a:gridCol w="706996">
                  <a:extLst>
                    <a:ext uri="{9D8B030D-6E8A-4147-A177-3AD203B41FA5}">
                      <a16:colId xmlns:a16="http://schemas.microsoft.com/office/drawing/2014/main" val="2390141982"/>
                    </a:ext>
                  </a:extLst>
                </a:gridCol>
                <a:gridCol w="706996">
                  <a:extLst>
                    <a:ext uri="{9D8B030D-6E8A-4147-A177-3AD203B41FA5}">
                      <a16:colId xmlns:a16="http://schemas.microsoft.com/office/drawing/2014/main" val="3620762893"/>
                    </a:ext>
                  </a:extLst>
                </a:gridCol>
                <a:gridCol w="706996">
                  <a:extLst>
                    <a:ext uri="{9D8B030D-6E8A-4147-A177-3AD203B41FA5}">
                      <a16:colId xmlns:a16="http://schemas.microsoft.com/office/drawing/2014/main" val="2215245818"/>
                    </a:ext>
                  </a:extLst>
                </a:gridCol>
                <a:gridCol w="706996">
                  <a:extLst>
                    <a:ext uri="{9D8B030D-6E8A-4147-A177-3AD203B41FA5}">
                      <a16:colId xmlns:a16="http://schemas.microsoft.com/office/drawing/2014/main" val="1180889488"/>
                    </a:ext>
                  </a:extLst>
                </a:gridCol>
                <a:gridCol w="643683">
                  <a:extLst>
                    <a:ext uri="{9D8B030D-6E8A-4147-A177-3AD203B41FA5}">
                      <a16:colId xmlns:a16="http://schemas.microsoft.com/office/drawing/2014/main" val="3472272951"/>
                    </a:ext>
                  </a:extLst>
                </a:gridCol>
                <a:gridCol w="633130">
                  <a:extLst>
                    <a:ext uri="{9D8B030D-6E8A-4147-A177-3AD203B41FA5}">
                      <a16:colId xmlns:a16="http://schemas.microsoft.com/office/drawing/2014/main" val="9947542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391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147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209.817.908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6.657.217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117.192.656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72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3.867.974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8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82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91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17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31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69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06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24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82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10.369.590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00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10.369.590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48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18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69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61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-3.493.250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86.218.626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29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86.218.626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47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12.463.645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11.193.888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492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05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8.634.599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71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48.494.475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59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2.391.514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-3.942.539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2.734.395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03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9.650.019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6.583.127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12.589.424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-4.126.938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8.572.798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24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569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50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87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4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2000" y="1126107"/>
            <a:ext cx="783075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2000" y="191015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03B41F-4DA8-4D7B-92A5-A52F9C8A7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39328"/>
              </p:ext>
            </p:extLst>
          </p:nvPr>
        </p:nvGraphicFramePr>
        <p:xfrm>
          <a:off x="552000" y="2248997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1291016432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355402499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464260883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2210307143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737630049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720628651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685279320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4119741822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484209796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32537439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813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632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4.013.286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59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13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52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77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99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23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57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46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43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2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6" y="1113400"/>
            <a:ext cx="795767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0296" y="1682102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FA341A-88C2-4F69-ACE5-E12C0A360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85164"/>
              </p:ext>
            </p:extLst>
          </p:nvPr>
        </p:nvGraphicFramePr>
        <p:xfrm>
          <a:off x="550293" y="1988840"/>
          <a:ext cx="7957681" cy="3980357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1392901443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507456029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816460960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154774472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91021202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83552010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10367048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445459245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1193021734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2120903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7033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134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43.910.972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34.311.709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04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2.489.118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76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36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22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98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32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943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83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12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9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3.611.966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99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3.611.966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70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8.117.893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71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8.117.893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68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69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64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93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6.122.725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79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1.437.571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39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13.691.445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39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-1.070.455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65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-1.466.946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78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969.468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36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96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55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22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32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034" y="116581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93161" y="198986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E217EC8-2220-4F03-A184-8EC74D2C8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59288"/>
              </p:ext>
            </p:extLst>
          </p:nvPr>
        </p:nvGraphicFramePr>
        <p:xfrm>
          <a:off x="558338" y="233035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08197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375390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602554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894921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88641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7535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11948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97504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506294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406415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164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055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17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90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05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89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33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8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1107361"/>
            <a:ext cx="795336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705953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BC1434-6CA9-40DF-8074-91052F925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7072"/>
              </p:ext>
            </p:extLst>
          </p:nvPr>
        </p:nvGraphicFramePr>
        <p:xfrm>
          <a:off x="557671" y="2003654"/>
          <a:ext cx="7953362" cy="3853493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3568510156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848690806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872521741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1488188573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11553079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7294321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15250849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360830182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510401624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3061217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974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746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96.261.952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29.138.544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48.773.846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38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9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0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84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13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69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62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96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87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8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13.869.692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13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13.869.692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2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13.869.692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66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48.518.099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24.989.237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75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48.436.299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27.691.842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7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49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07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3.147.816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69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39.635.770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27.111.842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15.836.618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51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92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53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5.123.015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47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262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60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396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6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345" y="1144349"/>
            <a:ext cx="788443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46345" y="196009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12EB9B-EF11-4BCA-AB1E-872D37543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50385"/>
              </p:ext>
            </p:extLst>
          </p:nvPr>
        </p:nvGraphicFramePr>
        <p:xfrm>
          <a:off x="546345" y="231551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43052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44219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262865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730135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2353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55653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1224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5063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4175728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05015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160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715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70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9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38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16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69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33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800" y="1095658"/>
            <a:ext cx="7787048" cy="5141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98560" y="1623656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E13DEF-8578-4110-949B-4E249A6A8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87441"/>
              </p:ext>
            </p:extLst>
          </p:nvPr>
        </p:nvGraphicFramePr>
        <p:xfrm>
          <a:off x="555680" y="1919842"/>
          <a:ext cx="7787050" cy="4480893"/>
        </p:xfrm>
        <a:graphic>
          <a:graphicData uri="http://schemas.openxmlformats.org/drawingml/2006/table">
            <a:tbl>
              <a:tblPr/>
              <a:tblGrid>
                <a:gridCol w="260961">
                  <a:extLst>
                    <a:ext uri="{9D8B030D-6E8A-4147-A177-3AD203B41FA5}">
                      <a16:colId xmlns:a16="http://schemas.microsoft.com/office/drawing/2014/main" val="4182907417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590581483"/>
                    </a:ext>
                  </a:extLst>
                </a:gridCol>
                <a:gridCol w="260961">
                  <a:extLst>
                    <a:ext uri="{9D8B030D-6E8A-4147-A177-3AD203B41FA5}">
                      <a16:colId xmlns:a16="http://schemas.microsoft.com/office/drawing/2014/main" val="458747755"/>
                    </a:ext>
                  </a:extLst>
                </a:gridCol>
                <a:gridCol w="2943629">
                  <a:extLst>
                    <a:ext uri="{9D8B030D-6E8A-4147-A177-3AD203B41FA5}">
                      <a16:colId xmlns:a16="http://schemas.microsoft.com/office/drawing/2014/main" val="1390915628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94154047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1087238847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2310824850"/>
                    </a:ext>
                  </a:extLst>
                </a:gridCol>
                <a:gridCol w="699373">
                  <a:extLst>
                    <a:ext uri="{9D8B030D-6E8A-4147-A177-3AD203B41FA5}">
                      <a16:colId xmlns:a16="http://schemas.microsoft.com/office/drawing/2014/main" val="449001375"/>
                    </a:ext>
                  </a:extLst>
                </a:gridCol>
                <a:gridCol w="636742">
                  <a:extLst>
                    <a:ext uri="{9D8B030D-6E8A-4147-A177-3AD203B41FA5}">
                      <a16:colId xmlns:a16="http://schemas.microsoft.com/office/drawing/2014/main" val="1137626790"/>
                    </a:ext>
                  </a:extLst>
                </a:gridCol>
                <a:gridCol w="626304">
                  <a:extLst>
                    <a:ext uri="{9D8B030D-6E8A-4147-A177-3AD203B41FA5}">
                      <a16:colId xmlns:a16="http://schemas.microsoft.com/office/drawing/2014/main" val="734286879"/>
                    </a:ext>
                  </a:extLst>
                </a:gridCol>
              </a:tblGrid>
              <a:tr h="1141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5540"/>
                  </a:ext>
                </a:extLst>
              </a:tr>
              <a:tr h="3400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28036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643.508.158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-31.666.626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435.926.810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43910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20.822.240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16.371.410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80614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2.231.630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1.440.967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7164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3076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160.112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5059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293450,0%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63844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293450,0%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9911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9.738.500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21275,2%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8686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9.737.688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83988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28564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371118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76.382.421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912.815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25.191.380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0207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76.297.310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1.324.974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25.191.380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5846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0510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220.270.163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109.018.706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2141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104.755.181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05531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104.755.181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3626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6881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2673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312.893.696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-8.621.273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273.987.726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0331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312.757.176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-8.757.793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273.851.206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86804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334.197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407.694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93787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1374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57.142.692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22.669.240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45.183.846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6568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5674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42.813.428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-16.012.571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31.320.594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674235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148.269.514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557.394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150.538.850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72473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28.027.743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-6.578.687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20.569.690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97024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2.078.955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-3.203.554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988.353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58080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4199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33.049.257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-6.031.160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24.510.525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101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50078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46409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14732"/>
                  </a:ext>
                </a:extLst>
              </a:tr>
              <a:tr h="1141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9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50" y="1117884"/>
            <a:ext cx="788670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5" y="190191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0EF7C5-2583-4632-BCA5-3527D8817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25675"/>
              </p:ext>
            </p:extLst>
          </p:nvPr>
        </p:nvGraphicFramePr>
        <p:xfrm>
          <a:off x="547686" y="224967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96097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3308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721482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71996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61188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872663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25213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12685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892001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00707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931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166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35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32.233.779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68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32.233.779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82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67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9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34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12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36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50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56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415" y="1157386"/>
            <a:ext cx="8085583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34198"/>
              </p:ext>
            </p:extLst>
          </p:nvPr>
        </p:nvGraphicFramePr>
        <p:xfrm>
          <a:off x="508415" y="2159559"/>
          <a:ext cx="80741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459" y="1115082"/>
            <a:ext cx="794313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47267" y="1656930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3A009B-587E-4175-903F-470E2B94E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80367"/>
              </p:ext>
            </p:extLst>
          </p:nvPr>
        </p:nvGraphicFramePr>
        <p:xfrm>
          <a:off x="500459" y="2002769"/>
          <a:ext cx="7943129" cy="4351327"/>
        </p:xfrm>
        <a:graphic>
          <a:graphicData uri="http://schemas.openxmlformats.org/drawingml/2006/table">
            <a:tbl>
              <a:tblPr/>
              <a:tblGrid>
                <a:gridCol w="266190">
                  <a:extLst>
                    <a:ext uri="{9D8B030D-6E8A-4147-A177-3AD203B41FA5}">
                      <a16:colId xmlns:a16="http://schemas.microsoft.com/office/drawing/2014/main" val="1412256722"/>
                    </a:ext>
                  </a:extLst>
                </a:gridCol>
                <a:gridCol w="266190">
                  <a:extLst>
                    <a:ext uri="{9D8B030D-6E8A-4147-A177-3AD203B41FA5}">
                      <a16:colId xmlns:a16="http://schemas.microsoft.com/office/drawing/2014/main" val="3738352393"/>
                    </a:ext>
                  </a:extLst>
                </a:gridCol>
                <a:gridCol w="266190">
                  <a:extLst>
                    <a:ext uri="{9D8B030D-6E8A-4147-A177-3AD203B41FA5}">
                      <a16:colId xmlns:a16="http://schemas.microsoft.com/office/drawing/2014/main" val="2218881053"/>
                    </a:ext>
                  </a:extLst>
                </a:gridCol>
                <a:gridCol w="3002631">
                  <a:extLst>
                    <a:ext uri="{9D8B030D-6E8A-4147-A177-3AD203B41FA5}">
                      <a16:colId xmlns:a16="http://schemas.microsoft.com/office/drawing/2014/main" val="2763875450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3024525688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2673575229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1189441630"/>
                    </a:ext>
                  </a:extLst>
                </a:gridCol>
                <a:gridCol w="713391">
                  <a:extLst>
                    <a:ext uri="{9D8B030D-6E8A-4147-A177-3AD203B41FA5}">
                      <a16:colId xmlns:a16="http://schemas.microsoft.com/office/drawing/2014/main" val="1580513323"/>
                    </a:ext>
                  </a:extLst>
                </a:gridCol>
                <a:gridCol w="649506">
                  <a:extLst>
                    <a:ext uri="{9D8B030D-6E8A-4147-A177-3AD203B41FA5}">
                      <a16:colId xmlns:a16="http://schemas.microsoft.com/office/drawing/2014/main" val="685430575"/>
                    </a:ext>
                  </a:extLst>
                </a:gridCol>
                <a:gridCol w="638858">
                  <a:extLst>
                    <a:ext uri="{9D8B030D-6E8A-4147-A177-3AD203B41FA5}">
                      <a16:colId xmlns:a16="http://schemas.microsoft.com/office/drawing/2014/main" val="108698908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56634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81470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90.495.453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-5.246.292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44.930.441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8182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2.784.414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2.213.086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702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255.772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2413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613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0900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268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170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242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1.882.761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786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1.869.499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6813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605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096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-524.441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8.435.442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737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17.405.110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-524.441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8.435.442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8615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39418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89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2.679.801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4745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46.692.965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-7.981.672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29.400.920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9055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46.575.817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29.283.772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475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3313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6.543.626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-291.871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3.100.970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0744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3.481.502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-534.242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2.970.745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989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20.304.921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14.690.303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3969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3.580.071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-1.673.887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1.753.890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903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4.496.726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1139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3.575.923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463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498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544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088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6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4" y="1138622"/>
            <a:ext cx="7886701" cy="76635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9514" y="1907994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3DF402B-FAB8-40E4-9C64-9DB5EA2EE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92807"/>
              </p:ext>
            </p:extLst>
          </p:nvPr>
        </p:nvGraphicFramePr>
        <p:xfrm>
          <a:off x="569514" y="2217201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204716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749904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472466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18467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11441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360369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9887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93685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4264240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447234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463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055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11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55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902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81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79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16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21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51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7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1133750"/>
            <a:ext cx="79553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6574" y="1718101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92C475-1B37-453A-A155-6977B4838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84446"/>
              </p:ext>
            </p:extLst>
          </p:nvPr>
        </p:nvGraphicFramePr>
        <p:xfrm>
          <a:off x="556574" y="2078674"/>
          <a:ext cx="7958775" cy="4107221"/>
        </p:xfrm>
        <a:graphic>
          <a:graphicData uri="http://schemas.openxmlformats.org/drawingml/2006/table">
            <a:tbl>
              <a:tblPr/>
              <a:tblGrid>
                <a:gridCol w="266715">
                  <a:extLst>
                    <a:ext uri="{9D8B030D-6E8A-4147-A177-3AD203B41FA5}">
                      <a16:colId xmlns:a16="http://schemas.microsoft.com/office/drawing/2014/main" val="2473735979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664139568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4227083698"/>
                    </a:ext>
                  </a:extLst>
                </a:gridCol>
                <a:gridCol w="3008545">
                  <a:extLst>
                    <a:ext uri="{9D8B030D-6E8A-4147-A177-3AD203B41FA5}">
                      <a16:colId xmlns:a16="http://schemas.microsoft.com/office/drawing/2014/main" val="2903348474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794346216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237521114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3262150313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3468919"/>
                    </a:ext>
                  </a:extLst>
                </a:gridCol>
                <a:gridCol w="650785">
                  <a:extLst>
                    <a:ext uri="{9D8B030D-6E8A-4147-A177-3AD203B41FA5}">
                      <a16:colId xmlns:a16="http://schemas.microsoft.com/office/drawing/2014/main" val="919603528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35652719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730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853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81.128.263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43.034.210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56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00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213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07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35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3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35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80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04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06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27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66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3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16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11.749.916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917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28.818.031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23.330.600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4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28.778.031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23.330.600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26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4.255.600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2.459.991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871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64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00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2.035.292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16.108.118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86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39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-403.471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4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3.572.988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05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91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29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15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3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428" y="1119544"/>
            <a:ext cx="7885527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254" y="1882991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7F68BB-B43E-4807-97FE-B30010A72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4885"/>
              </p:ext>
            </p:extLst>
          </p:nvPr>
        </p:nvGraphicFramePr>
        <p:xfrm>
          <a:off x="557080" y="223864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906174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335133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79475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14425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805757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90522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35427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769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33812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479589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93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96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2.343.173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2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07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54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1.987.759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1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1.987.759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35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1.987.759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95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9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64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8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4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01647"/>
            <a:ext cx="787189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62600" y="1657204"/>
            <a:ext cx="7827864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59C012-06A1-47AF-BD7E-11743DDCB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80279"/>
              </p:ext>
            </p:extLst>
          </p:nvPr>
        </p:nvGraphicFramePr>
        <p:xfrm>
          <a:off x="543184" y="2025513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971770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008912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271494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294773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2772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8976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78076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88751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835089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066588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4417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79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86.679.327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51.169.867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64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80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45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45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63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016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88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90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40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52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31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15.682.963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59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15.682.963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08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36.574.939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9.865.983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25.866.838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20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36.567.939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9.858.983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25.859.838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49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14.167.816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13.444.231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28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18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08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31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33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86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051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16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15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449" y="1157705"/>
            <a:ext cx="788104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84616" y="1921152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A9D7DE-7697-43DC-A85A-C20EFF45B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36627"/>
              </p:ext>
            </p:extLst>
          </p:nvPr>
        </p:nvGraphicFramePr>
        <p:xfrm>
          <a:off x="551449" y="2255273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352828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92376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645190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582784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3712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44293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13789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15585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853248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688795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931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168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1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4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9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61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30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18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44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08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4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8" y="1162987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5848" y="1767142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1EDDA0-90BC-46C1-8B70-4C3306DDB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0614"/>
              </p:ext>
            </p:extLst>
          </p:nvPr>
        </p:nvGraphicFramePr>
        <p:xfrm>
          <a:off x="505848" y="2074352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2943626522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606577612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801829593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116261916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683426178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503344860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3432136910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291466955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33026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6847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3.775.261.366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52.570.427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2.183.665.840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0363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158.228.711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2.043.040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121.744.439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8312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21.362.658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12.588.640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0458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959.300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805.170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8051700,0%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3422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5642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3.699.931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6510,4%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78600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6.174.380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1.634.871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9.400.357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2076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20.990.830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16.833.740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14.973.795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8924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497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607.790.799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138.226.110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275.077.882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3953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464.128.340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29697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1.833.996.481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142.551.827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1.279.672.517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8680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1.088.430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7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886" y="1107343"/>
            <a:ext cx="788669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08886" y="1706374"/>
            <a:ext cx="786334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060C6B-9B38-4AF7-8C69-0CD117A26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54414"/>
              </p:ext>
            </p:extLst>
          </p:nvPr>
        </p:nvGraphicFramePr>
        <p:xfrm>
          <a:off x="513478" y="2114978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850756401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2639524829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46826837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5251955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04987952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4994235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749585759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644337772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153716787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4127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96107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332.939.009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-318.655.588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232.866.239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32253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245.528.539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-351.218.849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170.962.259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20026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33.309.001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19150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27.836.728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6.263.550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19.533.598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73736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9.061.381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8638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39.935.485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2.674.208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23.752.631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156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117.658.943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603.022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41.573.964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9135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92.025.687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68.095.175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6078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80.942.572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17.156.475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41.780.621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5940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147.806.758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-16.297.886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81.620.235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0009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311.318.496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52.934.449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186.201.587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273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168.030.206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41.742.000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93.501.084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9051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256.140.270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4.761.813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149.102.275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4029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384.404.215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-48.664.780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207.393.045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7075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281.799.759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-19.903.275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142.031.942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8550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209.817.908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6.657.217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117.192.656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770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43.910.972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3.056.218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34.311.709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5203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96.261.952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29.138.544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48.773.846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306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643.508.158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-31.666.626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435.926.810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24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90.495.453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-5.246.292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44.930.441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5507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81.128.263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646.324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43.034.210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3525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86.679.327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22.554.333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51.169.867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16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823" y="1115012"/>
            <a:ext cx="788438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656860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469B25-E668-4579-90F3-E1F905D70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49284"/>
              </p:ext>
            </p:extLst>
          </p:nvPr>
        </p:nvGraphicFramePr>
        <p:xfrm>
          <a:off x="491567" y="2016898"/>
          <a:ext cx="7886699" cy="2937402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999196506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007335594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422905208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19122412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41228384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69211625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793607177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636766855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948094585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73859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9135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560.429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833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11.301.350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5.789.441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1268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3.708.620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5315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16.404.662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16.404.662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8.466.760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1465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25.384.114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25.384.114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6.885.034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8315"/>
                  </a:ext>
                </a:extLst>
              </a:tr>
              <a:tr h="142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10.336.995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2833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17.985.855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17.985.855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10.937.106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8307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20.102.510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5091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16.275.417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526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4.013.286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0444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6.148.330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98317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1561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36.433.767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0424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1.649.012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4801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2.343.173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9645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6.696.518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8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48" y="1086351"/>
            <a:ext cx="7886701" cy="55486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48" y="1641220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FE9EA2-16FE-41B9-AC60-AF03E4EFF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6700"/>
              </p:ext>
            </p:extLst>
          </p:nvPr>
        </p:nvGraphicFramePr>
        <p:xfrm>
          <a:off x="539548" y="2006345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853961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6300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834753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069280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10918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53434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4053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937521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019027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00391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120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7550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245.528.539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-351.218.849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170.962.259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277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55.119.135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41.968.688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191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076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36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356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292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095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93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844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125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26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4237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131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411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7421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869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3.868.465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2096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566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022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648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006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53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43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124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22.996.606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-338.713.792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814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-23.719.609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341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22.358.066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19.099.340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607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112.164.896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103.369.333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0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9320" y="1134878"/>
            <a:ext cx="7890790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711991"/>
            <a:ext cx="7881686" cy="23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25F404-BBC8-4544-B652-A3D36DA4B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11103"/>
              </p:ext>
            </p:extLst>
          </p:nvPr>
        </p:nvGraphicFramePr>
        <p:xfrm>
          <a:off x="539552" y="2060848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008972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0648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289920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141075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279747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76372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05424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03770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076242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60542522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1591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380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103.230.391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100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-134.620.074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252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62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89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263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1248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8554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96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651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69.761.407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66.727.960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932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-47.985.735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24.395.495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270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-35.034.826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036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427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255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09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7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13535</Words>
  <Application>Microsoft Office PowerPoint</Application>
  <PresentationFormat>Presentación en pantalla (4:3)</PresentationFormat>
  <Paragraphs>8300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Diseño personalizado</vt:lpstr>
      <vt:lpstr>1_Diseño personalizado</vt:lpstr>
      <vt:lpstr>EJECUCIÓN ACUMULADA DE GASTOS PRESUPUESTARIOS AL MES DE SEPTIEMBRE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SEPTIEMBRE DE 2021  PARTIDA 18 MINISTERIO DE VIVIENDA Y URBANISMO</vt:lpstr>
      <vt:lpstr>EJECUCIÓN ACUMULADA DE GASTOS A SEPTIEMBRE DE 2021  PARTIDA 18 RESUMEN POR CAPÍTULOS</vt:lpstr>
      <vt:lpstr>EJECUCIÓN ACUMULADA DE GASTOS A SEPTIEMBRE DE 2021  PARTIDA 18 RESUMEN FET – Covid -19</vt:lpstr>
      <vt:lpstr>EJECUCIÓN ACUMULADA DE GASTOS A SEPTIEMBRE DE 2021  PARTIDA 18. CAPÍTULO 01. PROGRAMA 01: SUBSECRETARÍA DE VIVIENDA Y URBANISMO</vt:lpstr>
      <vt:lpstr>EJECUCIÓN ACUMULADA DE GASTOS A SEPTIEMBRE DE 2021  PARTIDA 18. CAPÍTULO 01. PROGRAMA 01: SUBSECRETARÍA DE VIVIENDA Y URBANISMO</vt:lpstr>
      <vt:lpstr>EJECUCIÓN ACUMULADA DE GASTOS A SEPTIEMBRE DE 2021  PARTIDA 18. CAPÍTULO 01. PROGRAMA 01: SUBSECRETARÍA DE VIVIENDA Y URBANISMO FET – Covid - 19</vt:lpstr>
      <vt:lpstr>EJECUCIÓN ACUMULADA DE GASTOS A SEPTIEMBRE DE 2021  PARTIDA 18. CAPÍTULO 01. PROGRAMA 02: ASENTAMIENTOS PRECARIOS</vt:lpstr>
      <vt:lpstr>EJECUCIÓN ACUMULADA DE GASTOS A SEPTIEMBRE DE 2021  PARTIDA 18. CAPÍTULO 01. PROGRAMA 04: RECUPERACIÓN DE BARRIOS</vt:lpstr>
      <vt:lpstr>EJECUCIÓN ACUMULADA DE GASTOS A SEPTIEMBRE DE 2021  PARTIDA 18. CAPÍTULO 02. PROGRAMA 01: PARQUE METROPOLITANO</vt:lpstr>
      <vt:lpstr>EJECUCIÓN ACUMULADA DE GASTOS A SEPTIEMBRE DE 2021  PARTIDA 18. CAPÍTULO 21. PROGRAMA 01: SERVIU I REGIÓN</vt:lpstr>
      <vt:lpstr>EJECUCIÓN ACUMULADA DE GASTOS A SEPTIEMBRE DE 2021  PARTIDA 18. CAPÍTULO 21. PROGRAMA 01: SERVIU I REGIÓN  FET – Covid - 19</vt:lpstr>
      <vt:lpstr>EJECUCIÓN ACUMULADA DE GASTOS A SEPTIEMBRE DE 2021  PARTIDA 18. CAPÍTULO 22. PROGRAMA 01: SERVIU II REGIÓN</vt:lpstr>
      <vt:lpstr>EJECUCIÓN ACUMULADA DE GASTOS A SEPTIEMBRE DE 2021  PARTIDA 18. CAPÍTULO 22. PROGRAMA 01: SERVIU II REGIÓN FET – Covid - 19</vt:lpstr>
      <vt:lpstr>EJECUCIÓN ACUMULADA DE GASTOS A SEPTIEMBRE DE 2021  PARTIDA 18. CAPÍTULO 23. PROGRAMA 01: SERVIU III REGIÓN</vt:lpstr>
      <vt:lpstr>EJECUCIÓN ACUMULADA DE GASTOS A SEPTIEMBRE DE 2021  PARTIDA 18. CAPÍTULO 23. PROGRAMA 01: SERVIU III REGIÓN FET – Covid - 19</vt:lpstr>
      <vt:lpstr>EJECUCIÓN ACUMULADA DE GASTOS A SEPTIEMBRE DE 2021  PARTIDA 18. CAPÍTULO 24. PROGRAMA 01: SERVIU IV REGIÓN</vt:lpstr>
      <vt:lpstr>EJECUCIÓN ACUMULADA DE GASTOS A SEPTIEMBRE DE 2021  PARTIDA 18. CAPÍTULO 24. PROGRAMA 01: SERVIU IV REGIÓN FET – Covid - 19</vt:lpstr>
      <vt:lpstr>EJECUCIÓN ACUMULADA DE GASTOS A SEPTIEMBRE DE 2021  PARTIDA 18. CAPÍTULO 25. PROGRAMA 01: SERVIU V REGIÓN</vt:lpstr>
      <vt:lpstr>EJECUCIÓN ACUMULADA DE GASTOS A SEPTIEMBRE DE 2021  PARTIDA 18. CAPÍTULO 25. PROGRAMA 01: SERVIU V REGIÓN FET – Covid - 19</vt:lpstr>
      <vt:lpstr>EJECUCIÓN ACUMULADA DE GASTOS A SEPTIEMBRE DE 2021  PARTIDA 18. CAPÍTULO 26. PROGRAMA 01: SERVIU VI REGIÓN</vt:lpstr>
      <vt:lpstr>EJECUCIÓN ACUMULADA DE GASTOS A SEPTIEMBRE DE 2021  PARTIDA 18. CAPÍTULO 26. PROGRAMA 01: SERVIU VI REGIÓN FET – Covid - 19</vt:lpstr>
      <vt:lpstr>EJECUCIÓN ACUMULADA DE GASTOS A SEPTIEMBRE DE 2021  PARTIDA 18. CAPÍTULO 27. PROGRAMA 01: SERVIU VII REGIÓN</vt:lpstr>
      <vt:lpstr>EJECUCIÓN ACUMULADA DE GASTOS A SEPTIEMBRE DE 2021  PARTIDA 18. CAPÍTULO 27. PROGRAMA 01: SERVIU VII REGIÓN FET – Covid - 19</vt:lpstr>
      <vt:lpstr>EJECUCIÓN ACUMULADA DE GASTOS A SEPTIEMBRE DE 2021  PARTIDA 18. CAPÍTULO 28. PROGRAMA 01: SERVIU VIII REGIÓN</vt:lpstr>
      <vt:lpstr>EJECUCIÓN ACUMULADA DE GASTOS A SEPTIEMBRE DE 2021  PARTIDA 18. CAPÍTULO 28. PROGRAMA 01: SERVIU VIII REGIÓN FET – Covid - 19</vt:lpstr>
      <vt:lpstr>EJECUCIÓN ACUMULADA DE GASTOS A SEPTIEMBRE DE 2021  PARTIDA 18. CAPÍTULO 29. PROGRAMA 01: SERVIU IX REGIÓN</vt:lpstr>
      <vt:lpstr>EJECUCIÓN ACUMULADA DE GASTOS A SEPTIEMBRE DE 2021  PARTIDA 18. CAPÍTULO 29. PROGRAMA 01: SERVIU IX REGIÓN FET – Covid - 19</vt:lpstr>
      <vt:lpstr>EJECUCIÓN ACUMULADA DE GASTOS A SEPTIEMBRE DE 2021  PARTIDA 18. CAPÍTULO 30. PROGRAMA 01: SERVIU X REGIÓN</vt:lpstr>
      <vt:lpstr>EJECUCIÓN ACUMULADA DE GASTOS A SEPTIEMBRE DE 2021  PARTIDA 18. CAPÍTULO 30. PROGRAMA 01: SERVIU X REGIÓN FET – Covid - 19</vt:lpstr>
      <vt:lpstr>EJECUCIÓN ACUMULADA DE GASTOS A SEPTIEMBRE DE 2021  PARTIDA 18. CAPÍTULO 31. PROGRAMA 01: SERVIU XI REGIÓN</vt:lpstr>
      <vt:lpstr>EJECUCIÓN ACUMULADA DE GASTOS A SEPTIEMBRE DE 2021  PARTIDA 18. CAPÍTULO 31. PROGRAMA 01: SERVIU XI REGIÓN FET – Covid - 19</vt:lpstr>
      <vt:lpstr>EJECUCIÓN ACUMULADA DE GASTOS A SEPTIEMBRE DE 2021  PARTIDA 18. CAPÍTULO 32. PROGRAMA 01: SERVIU XII REGIÓN</vt:lpstr>
      <vt:lpstr>EJECUCIÓN ACUMULADA DE GASTOS A SEPTIEMBRE DE 2021  PARTIDA 18. CAPÍTULO 32. PROGRAMA 01: SERVIU XII REGIÓN FET – Covid - 19</vt:lpstr>
      <vt:lpstr>EJECUCIÓN ACUMULADA DE GASTOS A SEPTIEMBRE DE 2021  PARTIDA 18. CAPÍTULO 33. PROGRAMA 01: SERVIU REGIÓN METROPOLITANA</vt:lpstr>
      <vt:lpstr>EJECUCIÓN ACUMULADA DE GASTOS A SEPTIEMBRE DE 2021  PARTIDA 18. CAPÍTULO 33. PROGRAMA 01: SERVIU REGIÓN METROPOLITANA FET – Covid - 19</vt:lpstr>
      <vt:lpstr>EJECUCIÓN ACUMULADA DE GASTOS A SEPTIEMBRE DE 2021  PARTIDA 18. CAPÍTULO 34. PROGRAMA 01: SERVIU XIV REGIÓN</vt:lpstr>
      <vt:lpstr>EJECUCIÓN ACUMULADA DE GASTOS A SEPTIEMBRE DE 2021  PARTIDA 18. CAPÍTULO 34. PROGRAMA 01: SERVIU XIV REGIÓN FET – Covid - 19</vt:lpstr>
      <vt:lpstr>EJECUCIÓN ACUMULADA DE GASTOS A SEPTIEMBRE DE 2021  PARTIDA 18. CAPÍTULO 35. PROGRAMA 01: SERVIU XV REGIÓN</vt:lpstr>
      <vt:lpstr>EJECUCIÓN ACUMULADA DE GASTOS A SEPTIEMBRE DE 2021  PARTIDA 18. CAPÍTULO 35. PROGRAMA 01: SERVIU XV REGIÓN FET – Covid - 19</vt:lpstr>
      <vt:lpstr>EJECUCIÓN ACUMULADA DE GASTOS A SEPTIEMBRE DE 2021  PARTIDA 18. CAPÍTULO 36. PROGRAMA 01: SERVIU XVI REGIÓN</vt:lpstr>
      <vt:lpstr>EJECUCIÓN ACUMULADA DE GASTOS A SEPTIEMBRE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118</cp:revision>
  <dcterms:created xsi:type="dcterms:W3CDTF">2019-12-13T17:53:17Z</dcterms:created>
  <dcterms:modified xsi:type="dcterms:W3CDTF">2021-11-06T01:12:18Z</dcterms:modified>
</cp:coreProperties>
</file>