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6"/>
  </p:notesMasterIdLst>
  <p:sldIdLst>
    <p:sldId id="257" r:id="rId2"/>
    <p:sldId id="258" r:id="rId3"/>
    <p:sldId id="289" r:id="rId4"/>
    <p:sldId id="260" r:id="rId5"/>
    <p:sldId id="262" r:id="rId6"/>
    <p:sldId id="290" r:id="rId7"/>
    <p:sldId id="291" r:id="rId8"/>
    <p:sldId id="292" r:id="rId9"/>
    <p:sldId id="296" r:id="rId10"/>
    <p:sldId id="263" r:id="rId11"/>
    <p:sldId id="298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300" r:id="rId23"/>
    <p:sldId id="299" r:id="rId24"/>
    <p:sldId id="270" r:id="rId25"/>
    <p:sldId id="286" r:id="rId26"/>
    <p:sldId id="288" r:id="rId27"/>
    <p:sldId id="297" r:id="rId28"/>
    <p:sldId id="303" r:id="rId29"/>
    <p:sldId id="287" r:id="rId30"/>
    <p:sldId id="302" r:id="rId31"/>
    <p:sldId id="301" r:id="rId32"/>
    <p:sldId id="273" r:id="rId33"/>
    <p:sldId id="274" r:id="rId34"/>
    <p:sldId id="275" r:id="rId3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874742300811021E-2"/>
          <c:y val="0.23886965097490515"/>
          <c:w val="0.82425051539837801"/>
          <c:h val="0.3225193172655404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12-4E56-99CB-3D6BF5195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C12-4E56-99CB-3D6BF5195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C12-4E56-99CB-3D6BF51950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C12-4E56-99CB-3D6BF51950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C12-4E56-99CB-3D6BF51950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C12-4E56-99CB-3D6BF51950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C12-4E56-99CB-3D6BF51950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C12-4E56-99CB-3D6BF51950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C12-4E56-99CB-3D6BF51950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5C12-4E56-99CB-3D6BF51950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C12-4E56-99CB-3D6BF51950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C12-4E56-99CB-3D6BF51950A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'Partida 16'!$D$53:$D$64</c:f>
              <c:numCache>
                <c:formatCode>0%</c:formatCode>
                <c:ptCount val="12"/>
                <c:pt idx="0">
                  <c:v>0.36881169599722041</c:v>
                </c:pt>
                <c:pt idx="1">
                  <c:v>0.2161019758306095</c:v>
                </c:pt>
                <c:pt idx="2">
                  <c:v>6.6206505278249825E-2</c:v>
                </c:pt>
                <c:pt idx="3">
                  <c:v>0.25720773723676005</c:v>
                </c:pt>
                <c:pt idx="4">
                  <c:v>8.6064587966046342E-5</c:v>
                </c:pt>
                <c:pt idx="5">
                  <c:v>2.5672609168444231E-5</c:v>
                </c:pt>
                <c:pt idx="6">
                  <c:v>5.4831696386844798E-3</c:v>
                </c:pt>
                <c:pt idx="7">
                  <c:v>6.5786027437010786E-2</c:v>
                </c:pt>
                <c:pt idx="8">
                  <c:v>7.147088254572327E-3</c:v>
                </c:pt>
                <c:pt idx="9">
                  <c:v>1.2933980139264291E-2</c:v>
                </c:pt>
                <c:pt idx="10">
                  <c:v>2.0911646484382006E-4</c:v>
                </c:pt>
                <c:pt idx="11">
                  <c:v>9.6652565003848373E-7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5C12-4E56-99CB-3D6BF5195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59638554216867468"/>
          <c:w val="0.77335640138408301"/>
          <c:h val="0.37650602409638556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9845144356955365E-2"/>
          <c:y val="0.15578703703703703"/>
          <c:w val="0.87515485564304463"/>
          <c:h val="0.59464238845144357"/>
        </c:manualLayout>
      </c:layout>
      <c:lineChart>
        <c:grouping val="standard"/>
        <c:varyColors val="0"/>
        <c:ser>
          <c:idx val="0"/>
          <c:order val="0"/>
          <c:tx>
            <c:strRef>
              <c:f>'[16.xlsx]Partida 16'!$C$23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16'!$D$23:$O$23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B8-442C-B7C8-7C36A6EF2347}"/>
            </c:ext>
          </c:extLst>
        </c:ser>
        <c:ser>
          <c:idx val="1"/>
          <c:order val="1"/>
          <c:tx>
            <c:strRef>
              <c:f>'[16.xlsx]Partida 16'!$C$22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16'!$D$22:$O$22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  <c:pt idx="8">
                  <c:v>0.72553725910658462</c:v>
                </c:pt>
                <c:pt idx="9">
                  <c:v>0.77497695946400114</c:v>
                </c:pt>
                <c:pt idx="10">
                  <c:v>0.8597430091977637</c:v>
                </c:pt>
                <c:pt idx="11">
                  <c:v>0.96809611158595277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B8-442C-B7C8-7C36A6EF2347}"/>
            </c:ext>
          </c:extLst>
        </c:ser>
        <c:ser>
          <c:idx val="2"/>
          <c:order val="2"/>
          <c:tx>
            <c:strRef>
              <c:f>'[16.xlsx]Partida 16'!$C$21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8278327330192818E-2"/>
                  <c:y val="-2.38354123044381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853199073415522E-2"/>
                  <c:y val="-2.0535117072886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2575861249061629E-2"/>
                  <c:y val="-8.360620103689439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968799936040336E-2"/>
                  <c:y val="-8.360620103689327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7929555075396603E-2"/>
                  <c:y val="6.85750110780727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2911104373657406E-2"/>
                  <c:y val="-3.987627068316422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4761438760179297E-2"/>
                  <c:y val="-2.675058122438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B8-442C-B7C8-7C36A6EF23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211452102414373E-2"/>
                  <c:y val="-2.171302362020170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9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900" b="1" i="0">
                        <a:solidFill>
                          <a:sysClr val="windowText" lastClr="000000"/>
                        </a:solidFill>
                      </a:rPr>
                      <a:t>67,5%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55B8-442C-B7C8-7C36A6EF2347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5.4225283379728317E-2"/>
                      <c:h val="4.9204859158085604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5.3907302096236454E-2"/>
                  <c:y val="-1.9205748279813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C7-42EB-BECA-51AB3314FE5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C7-42EB-BECA-51AB3314FE5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16'!$D$21:$L$21</c:f>
              <c:numCache>
                <c:formatCode>0.0%</c:formatCode>
                <c:ptCount val="9"/>
                <c:pt idx="0">
                  <c:v>0.12739098226143111</c:v>
                </c:pt>
                <c:pt idx="1">
                  <c:v>0.20935756158117733</c:v>
                </c:pt>
                <c:pt idx="2">
                  <c:v>0.3375947519022004</c:v>
                </c:pt>
                <c:pt idx="3">
                  <c:v>0.43835743954034628</c:v>
                </c:pt>
                <c:pt idx="4">
                  <c:v>0.52870619346885472</c:v>
                </c:pt>
                <c:pt idx="5">
                  <c:v>0.62381575296582048</c:v>
                </c:pt>
                <c:pt idx="6">
                  <c:v>0.68356701519233465</c:v>
                </c:pt>
                <c:pt idx="7">
                  <c:v>0.76237707410717492</c:v>
                </c:pt>
                <c:pt idx="8">
                  <c:v>0.79933585031137611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55B8-442C-B7C8-7C36A6EF2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3684392"/>
        <c:axId val="603678120"/>
      </c:lineChart>
      <c:catAx>
        <c:axId val="603684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03678120"/>
        <c:crosses val="autoZero"/>
        <c:auto val="1"/>
        <c:lblAlgn val="ctr"/>
        <c:lblOffset val="100"/>
        <c:noMultiLvlLbl val="0"/>
      </c:catAx>
      <c:valAx>
        <c:axId val="603678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036843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'[16.xlsx]Partida 16'!$C$29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16'!$D$29:$O$29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C9-4A9D-BC1C-A7919E0B30A7}"/>
            </c:ext>
          </c:extLst>
        </c:ser>
        <c:ser>
          <c:idx val="1"/>
          <c:order val="1"/>
          <c:tx>
            <c:strRef>
              <c:f>'[16.xlsx]Partida 16'!$C$28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16'!$D$28:$O$28</c:f>
              <c:numCache>
                <c:formatCode>0.0%</c:formatCode>
                <c:ptCount val="12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  <c:pt idx="8">
                  <c:v>9.4044250777182009E-2</c:v>
                </c:pt>
                <c:pt idx="9">
                  <c:v>7.8843074632570412E-2</c:v>
                </c:pt>
                <c:pt idx="10">
                  <c:v>8.5213507906837641E-2</c:v>
                </c:pt>
                <c:pt idx="11">
                  <c:v>0.13419961278891301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6C9-4A9D-BC1C-A7919E0B30A7}"/>
            </c:ext>
          </c:extLst>
        </c:ser>
        <c:ser>
          <c:idx val="2"/>
          <c:order val="2"/>
          <c:tx>
            <c:strRef>
              <c:f>'[16.xlsx]Partida 16'!$C$27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'[16.xlsx]Partida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'[16.xlsx]Partida 16'!$D$27:$L$27</c:f>
              <c:numCache>
                <c:formatCode>0.0%</c:formatCode>
                <c:ptCount val="9"/>
                <c:pt idx="0">
                  <c:v>0.12739098226143111</c:v>
                </c:pt>
                <c:pt idx="1">
                  <c:v>8.5306719696728289E-2</c:v>
                </c:pt>
                <c:pt idx="2">
                  <c:v>0.12823786489731664</c:v>
                </c:pt>
                <c:pt idx="3">
                  <c:v>0.10457234801763413</c:v>
                </c:pt>
                <c:pt idx="4">
                  <c:v>0.10073917761299553</c:v>
                </c:pt>
                <c:pt idx="5">
                  <c:v>0.10645727641439096</c:v>
                </c:pt>
                <c:pt idx="6">
                  <c:v>9.2179567978937019E-2</c:v>
                </c:pt>
                <c:pt idx="7">
                  <c:v>8.3750166252444233E-2</c:v>
                </c:pt>
                <c:pt idx="8">
                  <c:v>8.6220339577809432E-2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6C9-4A9D-BC1C-A7919E0B3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3615792"/>
        <c:axId val="603614616"/>
      </c:barChart>
      <c:catAx>
        <c:axId val="60361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03614616"/>
        <c:crosses val="autoZero"/>
        <c:auto val="1"/>
        <c:lblAlgn val="ctr"/>
        <c:lblOffset val="100"/>
        <c:noMultiLvlLbl val="0"/>
      </c:catAx>
      <c:valAx>
        <c:axId val="603614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036157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11-11-2021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815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933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11-11-2021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321169"/>
            <a:ext cx="81577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912262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1 de 2 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959692"/>
              </p:ext>
            </p:extLst>
          </p:nvPr>
        </p:nvGraphicFramePr>
        <p:xfrm>
          <a:off x="539551" y="2204748"/>
          <a:ext cx="8147248" cy="4151601"/>
        </p:xfrm>
        <a:graphic>
          <a:graphicData uri="http://schemas.openxmlformats.org/drawingml/2006/table">
            <a:tbl>
              <a:tblPr/>
              <a:tblGrid>
                <a:gridCol w="283382"/>
                <a:gridCol w="271575"/>
                <a:gridCol w="274526"/>
                <a:gridCol w="2895816"/>
                <a:gridCol w="770447"/>
                <a:gridCol w="743879"/>
                <a:gridCol w="743879"/>
                <a:gridCol w="699600"/>
                <a:gridCol w="755687"/>
                <a:gridCol w="708457"/>
              </a:tblGrid>
              <a:tr h="1720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9.635.725.571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1.289.417.455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7.883.590.762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23.134.531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23.139.921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21.556.349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24.263.858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24.045.672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-218.186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15.576.573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648.844.506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246.064.731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681.706.399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648.404.455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245.624.680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681.266.350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402.779.765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308.867.110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-93.912.655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305.024.905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339.537.345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339.537.335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376.241.445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3762414450,0%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267.733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7.881.229.224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8.844.599.560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963.370.336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7.075.527.590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282.042.326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326.423.936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44.381.610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318.194.171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267.147.198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311.528.808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44.381.610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305.202.900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14.895.128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12.991.271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7.483.644.398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8.385.694.497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902.050.099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6.667.623.299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696.445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1.647.852.756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1.956.903.962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334.508.388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1.534.067.231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3.880.146.534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321.502.045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3.318.901.304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166.453.786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50.954.720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166.453.786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511" y="1268760"/>
            <a:ext cx="79117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3511" y="1833063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138877"/>
              </p:ext>
            </p:extLst>
          </p:nvPr>
        </p:nvGraphicFramePr>
        <p:xfrm>
          <a:off x="628649" y="2171472"/>
          <a:ext cx="7886700" cy="4065840"/>
        </p:xfrm>
        <a:graphic>
          <a:graphicData uri="http://schemas.openxmlformats.org/drawingml/2006/table">
            <a:tbl>
              <a:tblPr/>
              <a:tblGrid>
                <a:gridCol w="274320"/>
                <a:gridCol w="262890"/>
                <a:gridCol w="265747"/>
                <a:gridCol w="2803208"/>
                <a:gridCol w="745808"/>
                <a:gridCol w="720090"/>
                <a:gridCol w="720090"/>
                <a:gridCol w="677227"/>
                <a:gridCol w="731520"/>
                <a:gridCol w="685800"/>
              </a:tblGrid>
              <a:tr h="169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- FET - Covid-19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132.408.838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16.866.338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89.637.831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16.218.390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5.422.632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83.567.251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Medicamentos OPS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647.948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546.405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24.443.149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23.805.541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8.862.365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8.862.365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8.862.066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15.580.784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15.580.784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14.943.475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9.808.447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14.898.728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9.808.447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55.059.732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55.060.732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5506073,2%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4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6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533" y="191506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4" y="1310061"/>
            <a:ext cx="8208910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915857"/>
              </p:ext>
            </p:extLst>
          </p:nvPr>
        </p:nvGraphicFramePr>
        <p:xfrm>
          <a:off x="539554" y="2176046"/>
          <a:ext cx="8208909" cy="4161137"/>
        </p:xfrm>
        <a:graphic>
          <a:graphicData uri="http://schemas.openxmlformats.org/drawingml/2006/table">
            <a:tbl>
              <a:tblPr/>
              <a:tblGrid>
                <a:gridCol w="289727"/>
                <a:gridCol w="277655"/>
                <a:gridCol w="280672"/>
                <a:gridCol w="2960642"/>
                <a:gridCol w="787693"/>
                <a:gridCol w="760530"/>
                <a:gridCol w="760530"/>
                <a:gridCol w="760530"/>
                <a:gridCol w="606615"/>
                <a:gridCol w="724315"/>
              </a:tblGrid>
              <a:tr h="159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7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1.647.852.751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1.647.852.751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2.266.638.770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1.647.852.751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27.968.164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32.246.500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4.278.336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23.159.727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43.133.067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50.406.051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7.272.984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37.456.224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52.953.435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58.848.030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5.894.595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41.394.213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35.216.344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41.849.384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6.633.040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30.443.238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96.381.919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108.639.126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12.257.207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78.853.263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56.649.614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62.959.011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6.309.397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46.253.909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107.190.678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121.255.372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14.064.694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89.765.400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29.092.382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33.205.085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4.112.703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23.049.247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109.584.820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124.236.652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14.651.832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91.096.029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149.298.321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164.863.923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15.565.602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124.023.975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67.815.833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77.978.463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10.162.630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54.880.706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70.216.240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81.850.327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11.634.087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57.644.129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49.441.676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55.818.196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6.376.520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40.462.659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60.632.422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62.784.057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2.151.635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45.134.388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21.491.094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23.708.832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2.217.738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16.313.469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32.567.069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36.371.582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3.804.513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25.607.265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115.175.887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131.865.412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16.689.525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93.192.509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60.812.221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66.591.438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5.779.217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46.673.140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9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34.867.910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39.627.026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4.759.116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29.161.030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36" y="2171728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1495450"/>
            <a:ext cx="8168963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5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PARTIDA 16.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02: PROGRAMA DE ATENCIÓN PRIMARIA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16813"/>
              </p:ext>
            </p:extLst>
          </p:nvPr>
        </p:nvGraphicFramePr>
        <p:xfrm>
          <a:off x="517835" y="2407202"/>
          <a:ext cx="8168963" cy="3758097"/>
        </p:xfrm>
        <a:graphic>
          <a:graphicData uri="http://schemas.openxmlformats.org/drawingml/2006/table">
            <a:tbl>
              <a:tblPr/>
              <a:tblGrid>
                <a:gridCol w="288316"/>
                <a:gridCol w="276303"/>
                <a:gridCol w="279307"/>
                <a:gridCol w="2946233"/>
                <a:gridCol w="783860"/>
                <a:gridCol w="756830"/>
                <a:gridCol w="756830"/>
                <a:gridCol w="756830"/>
                <a:gridCol w="603663"/>
                <a:gridCol w="720791"/>
              </a:tblGrid>
              <a:tr h="2876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6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56.174.456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61.803.188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5.628.732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42.855.315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9.626.003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11.109.962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1.483.959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3.560.255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21.306.807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24.269.810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2.963.003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18.345.442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82.224.395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91.187.846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8.963.451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66.881.354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66.611.018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71.402.248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4.791.230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53.011.242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144.693.716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161.493.638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16.799.922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119.907.633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93.382.193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101.364.680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7.982.487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76.564.019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148.269.452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156.179.721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7.910.269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122.075.317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150.179.156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169.252.870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19.073.714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116.489.603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156.211.588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225.232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-155.986.356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37.240.944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43.245.108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6.004.164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33.598.051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2208044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8653" y="1606250"/>
            <a:ext cx="8025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967215"/>
              </p:ext>
            </p:extLst>
          </p:nvPr>
        </p:nvGraphicFramePr>
        <p:xfrm>
          <a:off x="488654" y="2503591"/>
          <a:ext cx="8025698" cy="3852760"/>
        </p:xfrm>
        <a:graphic>
          <a:graphicData uri="http://schemas.openxmlformats.org/drawingml/2006/table">
            <a:tbl>
              <a:tblPr/>
              <a:tblGrid>
                <a:gridCol w="713395"/>
                <a:gridCol w="246945"/>
                <a:gridCol w="255176"/>
                <a:gridCol w="2677976"/>
                <a:gridCol w="716139"/>
                <a:gridCol w="716139"/>
                <a:gridCol w="691445"/>
                <a:gridCol w="691445"/>
                <a:gridCol w="658519"/>
                <a:gridCol w="658519"/>
              </a:tblGrid>
              <a:tr h="1351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57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1.956.903.962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334.508.388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1.534.067.233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1.956.903.962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334.508.388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1.534.067.233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1.956.903.962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334.508.388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1.534.067.233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12.420.287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21.692.854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9.272.567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14.402.158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19.646.025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31.035.016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11.388.991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20.263.051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45.410.545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61.838.770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16.428.225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54.615.164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20.354.080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28.704.915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8.350.835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24.318.180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44.738.668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56.740.594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12.001.926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49.561.622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35.308.164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51.924.360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16.616.196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38.110.801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62.632.496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97.035.195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34.402.699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71.527.144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33.611.121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38.343.953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4.732.832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31.922.625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67.485.242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89.362.941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21.877.699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80.419.658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65.431.294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76.053.592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10.622.298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66.321.592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44.173.062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57.463.897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13.290.835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48.484.726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67.222.129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90.111.040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22.888.911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70.699.542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46.966.828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54.268.290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7.301.462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45.584.555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37.130.296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50.161.747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13.031.451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39.620.608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42.155.001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55.832.692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13.677.691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42.239.551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31.667.283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45.110.801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13.443.518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34.242.016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67.700.293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86.593.754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18.893.461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75.912.577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46.478.739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60.522.480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14.043.741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46.231.291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28.256.104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35.565.186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7.309.082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28.581.376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52.102.282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60.080.411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7.978.129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53.769.813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2" y="2219325"/>
            <a:ext cx="8064896" cy="2735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22264"/>
            <a:ext cx="80648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11444"/>
              </p:ext>
            </p:extLst>
          </p:nvPr>
        </p:nvGraphicFramePr>
        <p:xfrm>
          <a:off x="500354" y="2636918"/>
          <a:ext cx="8064893" cy="3312363"/>
        </p:xfrm>
        <a:graphic>
          <a:graphicData uri="http://schemas.openxmlformats.org/drawingml/2006/table">
            <a:tbl>
              <a:tblPr/>
              <a:tblGrid>
                <a:gridCol w="716879"/>
                <a:gridCol w="248151"/>
                <a:gridCol w="256422"/>
                <a:gridCol w="2691055"/>
                <a:gridCol w="719636"/>
                <a:gridCol w="719636"/>
                <a:gridCol w="694822"/>
                <a:gridCol w="694822"/>
                <a:gridCol w="661735"/>
                <a:gridCol w="661735"/>
              </a:tblGrid>
              <a:tr h="1840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0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43.811.965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46.371.108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2.559.143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41.870.932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34.576.983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43.975.028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9.398.045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35.920.205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45.128.844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74.601.463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29.472.619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47.657.580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39.963.223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75.219.037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35.255.814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55.654.304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66.333.680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90.911.728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24.578.048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72.328.192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84.452.568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112.258.164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27.805.596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81.570.336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77.654.681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154.950.584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77.295.903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131.390.950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72.569.302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106.935.259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34.365.957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76.424.006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227.253.255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34.130.429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-193.122.826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5.003.063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531.237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11.030.588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11.417.667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387.079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7.799.544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8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9.813.133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10.739.516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926.383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8.031.568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38.886.238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41.917.253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3.031.015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38.060.329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5" y="2163295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</a:t>
            </a: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5" y="1325981"/>
            <a:ext cx="842493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528437"/>
              </p:ext>
            </p:extLst>
          </p:nvPr>
        </p:nvGraphicFramePr>
        <p:xfrm>
          <a:off x="428915" y="2386745"/>
          <a:ext cx="8391556" cy="3973016"/>
        </p:xfrm>
        <a:graphic>
          <a:graphicData uri="http://schemas.openxmlformats.org/drawingml/2006/table">
            <a:tbl>
              <a:tblPr/>
              <a:tblGrid>
                <a:gridCol w="704490"/>
                <a:gridCol w="243862"/>
                <a:gridCol w="251990"/>
                <a:gridCol w="3110594"/>
                <a:gridCol w="707200"/>
                <a:gridCol w="707200"/>
                <a:gridCol w="682813"/>
                <a:gridCol w="682813"/>
                <a:gridCol w="650297"/>
                <a:gridCol w="650297"/>
              </a:tblGrid>
              <a:tr h="1292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5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3.880.146.534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321.502.045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3.318.901.306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3.880.146.534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321.502.045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3.318.901.306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3.880.146.534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321.502.045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3.318.901.306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50.429.972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48.807.545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-1.622.427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41.973.879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61.803.047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73.523.910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11.720.863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66.538.279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104.073.702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115.482.039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11.408.337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107.186.457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37.121.489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38.162.350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1.040.861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35.226.700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42.888.946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47.421.683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4.532.737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41.493.483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20.137.030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21.046.071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909.041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16.517.667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54.304.070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63.079.161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8.775.091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58.622.552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52.287.015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61.477.214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9.190.199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57.032.376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42.590.331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49.535.443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6.945.112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40.612.271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77.927.220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81.788.780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3.861.560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70.926.109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18.962.011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22.788.332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3.826.321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18.900.393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21.698.667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26.883.006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5.184.339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19.873.824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3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117.710.555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118.558.885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848.330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103.869.440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32.030.019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35.906.410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33.178.449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26.523.148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26.935.925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412.777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23.765.156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25.431.409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29.500.857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4.069.448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25.750.205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20.742.202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24.890.090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4.147.888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20.788.586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92.230.469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101.399.544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9.169.075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85.337.373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23.757.820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28.547.741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4.789.921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24.623.622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14.221.691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15.850.071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1.628.380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11.403.802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5240" y="2342754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1363017"/>
            <a:ext cx="81864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SEPTIEMBRE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879111"/>
              </p:ext>
            </p:extLst>
          </p:nvPr>
        </p:nvGraphicFramePr>
        <p:xfrm>
          <a:off x="500352" y="2602524"/>
          <a:ext cx="8186448" cy="3753817"/>
        </p:xfrm>
        <a:graphic>
          <a:graphicData uri="http://schemas.openxmlformats.org/drawingml/2006/table">
            <a:tbl>
              <a:tblPr/>
              <a:tblGrid>
                <a:gridCol w="687270"/>
                <a:gridCol w="237901"/>
                <a:gridCol w="245832"/>
                <a:gridCol w="3034565"/>
                <a:gridCol w="689915"/>
                <a:gridCol w="689915"/>
                <a:gridCol w="666123"/>
                <a:gridCol w="666123"/>
                <a:gridCol w="634402"/>
                <a:gridCol w="634402"/>
              </a:tblGrid>
              <a:tr h="1379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742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42.516.228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47.772.746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5.256.518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42.613.325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100.030.795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106.546.064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6.515.269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85.193.315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29.530.151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34.550.872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5.020.721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30.881.129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7.001.980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8.257.266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1.255.286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7.170.266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73.921.740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78.735.383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4.813.643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70.823.431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20.730.653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23.984.141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3.253.488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18.086.167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149.587.494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160.944.312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11.356.818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140.416.841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16.345.519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16.820.919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475.400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14.923.481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85.499.565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93.708.426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8.208.861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78.371.699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98.566.525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106.910.280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8.343.755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83.554.101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20.120.221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25.376.327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5.256.106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22.666.869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26.787.018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30.600.808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3.813.790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25.493.634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20.205.127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22.327.542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20.202.564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16.403.149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16.980.918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13.256.446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21.406.558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22.856.918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1.450.360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19.555.617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15.353.712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16.006.598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652.886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11.423.837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13.373.638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14.683.339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1.309.701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12.079.996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121.034.264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134.347.005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13.312.741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108.182.880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76.984.746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84.976.036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7.991.290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73.195.193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60.112.331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63.952.369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3.840.038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58.371.225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112.948.853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121.264.996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8.316.143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101.290.005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46.139.084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46.187.055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47.971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39.980.461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60.797.714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62.487.646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1.689.932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52.968.419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6" y="2147018"/>
            <a:ext cx="8568952" cy="2428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                                                                          </a:t>
            </a:r>
            <a:r>
              <a:rPr kumimoji="0" lang="es-C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23526" y="1312729"/>
            <a:ext cx="8568952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kumimoji="0" lang="es-CL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SEPTIEMBRE </a:t>
            </a: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DE 2021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246024"/>
              </p:ext>
            </p:extLst>
          </p:nvPr>
        </p:nvGraphicFramePr>
        <p:xfrm>
          <a:off x="323526" y="2465188"/>
          <a:ext cx="8496947" cy="3877491"/>
        </p:xfrm>
        <a:graphic>
          <a:graphicData uri="http://schemas.openxmlformats.org/drawingml/2006/table">
            <a:tbl>
              <a:tblPr/>
              <a:tblGrid>
                <a:gridCol w="713338"/>
                <a:gridCol w="246925"/>
                <a:gridCol w="255155"/>
                <a:gridCol w="3149661"/>
                <a:gridCol w="716082"/>
                <a:gridCol w="716082"/>
                <a:gridCol w="691387"/>
                <a:gridCol w="691387"/>
                <a:gridCol w="658465"/>
                <a:gridCol w="658465"/>
              </a:tblGrid>
              <a:tr h="1134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1" marR="8081" marT="80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199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1" marR="8081" marT="80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94.062.312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101.608.363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7.546.051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93.796.242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34.770.095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44.184.077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9.413.982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34.945.225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43.939.872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49.512.785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5.572.913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41.393.041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31.981.508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33.091.886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1.110.378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29.188.880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20.789.219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19.410.694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-1.378.525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17.472.612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115.371.130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106.497.165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-8.873.965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89.764.454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81.784.942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90.472.245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8.687.303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74.839.889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61.824.948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81.104.427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19.279.479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73.373.978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120.482.860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129.633.084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9.150.224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106.557.011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36.631.352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33.141.257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-3.490.095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27.574.616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12.699.709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13.615.668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915.959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9.059.940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39.946.537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49.030.489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9.083.952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37.755.743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91.075.102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105.978.735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14.903.633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88.908.833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42.470.294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40.416.027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-2.054.267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33.224.124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99.400.914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108.950.307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9.549.393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99.899.274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83.352.194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94.045.133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10.692.939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80.854.507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15.953.203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22.488.265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6.535.062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20.580.624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20.169.572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21.828.097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1.658.525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19.766.981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160.895.401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172.292.500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11.397.099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148.671.715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87.271.022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94.736.445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7.465.423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73.462.764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65.211.643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66.882.435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1.670.792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58.494.764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34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26.292.782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29.363.427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3.070.645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24.994.565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2715" y="1902341"/>
            <a:ext cx="6129212" cy="1974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2715" y="1329865"/>
            <a:ext cx="8424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845443"/>
              </p:ext>
            </p:extLst>
          </p:nvPr>
        </p:nvGraphicFramePr>
        <p:xfrm>
          <a:off x="452713" y="2204862"/>
          <a:ext cx="8424937" cy="4151500"/>
        </p:xfrm>
        <a:graphic>
          <a:graphicData uri="http://schemas.openxmlformats.org/drawingml/2006/table">
            <a:tbl>
              <a:tblPr/>
              <a:tblGrid>
                <a:gridCol w="772045"/>
                <a:gridCol w="289516"/>
                <a:gridCol w="299167"/>
                <a:gridCol w="2303265"/>
                <a:gridCol w="810647"/>
                <a:gridCol w="810647"/>
                <a:gridCol w="810647"/>
                <a:gridCol w="784913"/>
                <a:gridCol w="772045"/>
                <a:gridCol w="772045"/>
              </a:tblGrid>
              <a:tr h="1512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98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42.480.853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7.791.960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34.096.936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21.215.587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21.752.267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12.054.945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15.090.390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3.035.445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2.421.457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40768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=""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731688"/>
              </p:ext>
            </p:extLst>
          </p:nvPr>
        </p:nvGraphicFramePr>
        <p:xfrm>
          <a:off x="539553" y="2534920"/>
          <a:ext cx="7704855" cy="381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6593" y="2086422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6593" y="1359544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673357"/>
              </p:ext>
            </p:extLst>
          </p:nvPr>
        </p:nvGraphicFramePr>
        <p:xfrm>
          <a:off x="686595" y="2492888"/>
          <a:ext cx="7796392" cy="3863462"/>
        </p:xfrm>
        <a:graphic>
          <a:graphicData uri="http://schemas.openxmlformats.org/drawingml/2006/table">
            <a:tbl>
              <a:tblPr/>
              <a:tblGrid>
                <a:gridCol w="725527"/>
                <a:gridCol w="272073"/>
                <a:gridCol w="281142"/>
                <a:gridCol w="2164488"/>
                <a:gridCol w="725527"/>
                <a:gridCol w="725527"/>
                <a:gridCol w="725527"/>
                <a:gridCol w="725527"/>
                <a:gridCol w="725527"/>
                <a:gridCol w="725527"/>
              </a:tblGrid>
              <a:tr h="2302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55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12.536.830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4.348.825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4.812.825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2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405881" y="2261670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881" y="1479529"/>
            <a:ext cx="8280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PROGRAMA: SUBSECRETARÍA DE SALUD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07802"/>
              </p:ext>
            </p:extLst>
          </p:nvPr>
        </p:nvGraphicFramePr>
        <p:xfrm>
          <a:off x="405882" y="2659714"/>
          <a:ext cx="8280915" cy="3091390"/>
        </p:xfrm>
        <a:graphic>
          <a:graphicData uri="http://schemas.openxmlformats.org/drawingml/2006/table">
            <a:tbl>
              <a:tblPr/>
              <a:tblGrid>
                <a:gridCol w="756248"/>
                <a:gridCol w="245780"/>
                <a:gridCol w="264687"/>
                <a:gridCol w="2130099"/>
                <a:gridCol w="857081"/>
                <a:gridCol w="860232"/>
                <a:gridCol w="860232"/>
                <a:gridCol w="794060"/>
                <a:gridCol w="756248"/>
                <a:gridCol w="756248"/>
              </a:tblGrid>
              <a:tr h="6573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9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62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290.615.862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290.615.862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290.615.862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9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359.186.635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290.615.862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79009" y="2078945"/>
            <a:ext cx="7996323" cy="295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67537" y="1468526"/>
            <a:ext cx="821925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438692"/>
              </p:ext>
            </p:extLst>
          </p:nvPr>
        </p:nvGraphicFramePr>
        <p:xfrm>
          <a:off x="367535" y="2374900"/>
          <a:ext cx="8207796" cy="3981450"/>
        </p:xfrm>
        <a:graphic>
          <a:graphicData uri="http://schemas.openxmlformats.org/drawingml/2006/table">
            <a:tbl>
              <a:tblPr/>
              <a:tblGrid>
                <a:gridCol w="749571"/>
                <a:gridCol w="243611"/>
                <a:gridCol w="262349"/>
                <a:gridCol w="2111290"/>
                <a:gridCol w="849513"/>
                <a:gridCol w="852636"/>
                <a:gridCol w="852636"/>
                <a:gridCol w="787048"/>
                <a:gridCol w="749571"/>
                <a:gridCol w="749571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901.531.436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385.363.010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802.959.438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122.862.697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209.456.156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86.593.459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207.352.619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42.529.237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130.873.952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171.539.443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191.987.612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53.357.740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214.992.812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115.499.066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166.453.786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50.954.720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161.886.141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107.659.925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158.614.645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50.954.720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158.614.646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7.818.780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3.271.041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51.919.302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76.488.546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51.919.302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158.283.838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193.804.701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35.520.863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132.552.873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136.422.532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128.258.892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-8.163.640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95.698.879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37.747.483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32.193.216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-5.554.267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75.064.265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57.994.193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21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86528" y="1977066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1132" y="1385972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010418"/>
              </p:ext>
            </p:extLst>
          </p:nvPr>
        </p:nvGraphicFramePr>
        <p:xfrm>
          <a:off x="586530" y="2303541"/>
          <a:ext cx="7852389" cy="4052808"/>
        </p:xfrm>
        <a:graphic>
          <a:graphicData uri="http://schemas.openxmlformats.org/drawingml/2006/table">
            <a:tbl>
              <a:tblPr/>
              <a:tblGrid>
                <a:gridCol w="717113"/>
                <a:gridCol w="233062"/>
                <a:gridCol w="250990"/>
                <a:gridCol w="2019869"/>
                <a:gridCol w="812728"/>
                <a:gridCol w="815716"/>
                <a:gridCol w="815716"/>
                <a:gridCol w="752969"/>
                <a:gridCol w="717113"/>
                <a:gridCol w="717113"/>
              </a:tblGrid>
              <a:tr h="1688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77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23.610.784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-3.885.373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19.310.873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11.594.733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2.682.577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504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35595" y="1985008"/>
            <a:ext cx="7361014" cy="2586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3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35595" y="1382316"/>
            <a:ext cx="82912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586488"/>
              </p:ext>
            </p:extLst>
          </p:nvPr>
        </p:nvGraphicFramePr>
        <p:xfrm>
          <a:off x="435595" y="2284015"/>
          <a:ext cx="8291263" cy="4114800"/>
        </p:xfrm>
        <a:graphic>
          <a:graphicData uri="http://schemas.openxmlformats.org/drawingml/2006/table">
            <a:tbl>
              <a:tblPr/>
              <a:tblGrid>
                <a:gridCol w="757193"/>
                <a:gridCol w="246087"/>
                <a:gridCol w="265017"/>
                <a:gridCol w="2132761"/>
                <a:gridCol w="858152"/>
                <a:gridCol w="861307"/>
                <a:gridCol w="861307"/>
                <a:gridCol w="795053"/>
                <a:gridCol w="757193"/>
                <a:gridCol w="757193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67544" y="2043854"/>
            <a:ext cx="7734302" cy="241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4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1844" y="1413405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32586"/>
              </p:ext>
            </p:extLst>
          </p:nvPr>
        </p:nvGraphicFramePr>
        <p:xfrm>
          <a:off x="341845" y="2351972"/>
          <a:ext cx="8568951" cy="3879766"/>
        </p:xfrm>
        <a:graphic>
          <a:graphicData uri="http://schemas.openxmlformats.org/drawingml/2006/table">
            <a:tbl>
              <a:tblPr/>
              <a:tblGrid>
                <a:gridCol w="782553"/>
                <a:gridCol w="254330"/>
                <a:gridCol w="273893"/>
                <a:gridCol w="2204190"/>
                <a:gridCol w="886893"/>
                <a:gridCol w="890153"/>
                <a:gridCol w="890153"/>
                <a:gridCol w="821680"/>
                <a:gridCol w="782553"/>
                <a:gridCol w="782553"/>
              </a:tblGrid>
              <a:tr h="1763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27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10.266.573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52.860.726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34.171.417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7.267.884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33.653.469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2.480.741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2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3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342588" y="1993022"/>
            <a:ext cx="7734302" cy="2266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5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47564" y="1302082"/>
            <a:ext cx="856895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54051"/>
              </p:ext>
            </p:extLst>
          </p:nvPr>
        </p:nvGraphicFramePr>
        <p:xfrm>
          <a:off x="342590" y="2420900"/>
          <a:ext cx="8573926" cy="3744403"/>
        </p:xfrm>
        <a:graphic>
          <a:graphicData uri="http://schemas.openxmlformats.org/drawingml/2006/table">
            <a:tbl>
              <a:tblPr/>
              <a:tblGrid>
                <a:gridCol w="783007"/>
                <a:gridCol w="254477"/>
                <a:gridCol w="274052"/>
                <a:gridCol w="2205471"/>
                <a:gridCol w="887408"/>
                <a:gridCol w="890670"/>
                <a:gridCol w="890670"/>
                <a:gridCol w="822157"/>
                <a:gridCol w="783007"/>
                <a:gridCol w="783007"/>
              </a:tblGrid>
              <a:tr h="1872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44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611557" y="1941918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6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57" y="1281251"/>
            <a:ext cx="78275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 PÚBLICA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030237"/>
              </p:ext>
            </p:extLst>
          </p:nvPr>
        </p:nvGraphicFramePr>
        <p:xfrm>
          <a:off x="611557" y="2268398"/>
          <a:ext cx="7827592" cy="3896902"/>
        </p:xfrm>
        <a:graphic>
          <a:graphicData uri="http://schemas.openxmlformats.org/drawingml/2006/table">
            <a:tbl>
              <a:tblPr/>
              <a:tblGrid>
                <a:gridCol w="714849"/>
                <a:gridCol w="232326"/>
                <a:gridCol w="250197"/>
                <a:gridCol w="2013489"/>
                <a:gridCol w="810162"/>
                <a:gridCol w="813140"/>
                <a:gridCol w="813140"/>
                <a:gridCol w="750591"/>
                <a:gridCol w="714849"/>
                <a:gridCol w="714849"/>
              </a:tblGrid>
              <a:tr h="2051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02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75.101.489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2503383,0%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75.101.489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2503383,0%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043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….1 e 4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89351"/>
              </p:ext>
            </p:extLst>
          </p:nvPr>
        </p:nvGraphicFramePr>
        <p:xfrm>
          <a:off x="444703" y="2332924"/>
          <a:ext cx="8082351" cy="3832379"/>
        </p:xfrm>
        <a:graphic>
          <a:graphicData uri="http://schemas.openxmlformats.org/drawingml/2006/table">
            <a:tbl>
              <a:tblPr/>
              <a:tblGrid>
                <a:gridCol w="720834"/>
                <a:gridCol w="270313"/>
                <a:gridCol w="279322"/>
                <a:gridCol w="2342710"/>
                <a:gridCol w="756876"/>
                <a:gridCol w="756876"/>
                <a:gridCol w="756876"/>
                <a:gridCol w="756876"/>
                <a:gridCol w="720834"/>
                <a:gridCol w="720834"/>
              </a:tblGrid>
              <a:tr h="2003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36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281.241.723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75.808.035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197.905.095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16.206.459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16.468.400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14.764.195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22.028.628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22.182.698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10.603.803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217.093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38.262.419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12.621.909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8.069.744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14.818.883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8.069.744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2714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….2 de 4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753443"/>
              </p:ext>
            </p:extLst>
          </p:nvPr>
        </p:nvGraphicFramePr>
        <p:xfrm>
          <a:off x="444703" y="2319120"/>
          <a:ext cx="8060324" cy="4037235"/>
        </p:xfrm>
        <a:graphic>
          <a:graphicData uri="http://schemas.openxmlformats.org/drawingml/2006/table">
            <a:tbl>
              <a:tblPr/>
              <a:tblGrid>
                <a:gridCol w="718870"/>
                <a:gridCol w="269576"/>
                <a:gridCol w="278562"/>
                <a:gridCol w="2336324"/>
                <a:gridCol w="754813"/>
                <a:gridCol w="754813"/>
                <a:gridCol w="754813"/>
                <a:gridCol w="754813"/>
                <a:gridCol w="718870"/>
                <a:gridCol w="718870"/>
              </a:tblGrid>
              <a:tr h="1700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02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871514" y="6230057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71514" y="1278709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45118"/>
              </p:ext>
            </p:extLst>
          </p:nvPr>
        </p:nvGraphicFramePr>
        <p:xfrm>
          <a:off x="871514" y="2057399"/>
          <a:ext cx="7704856" cy="4172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….3 e 4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908234"/>
              </p:ext>
            </p:extLst>
          </p:nvPr>
        </p:nvGraphicFramePr>
        <p:xfrm>
          <a:off x="459134" y="2492896"/>
          <a:ext cx="8049301" cy="3403618"/>
        </p:xfrm>
        <a:graphic>
          <a:graphicData uri="http://schemas.openxmlformats.org/drawingml/2006/table">
            <a:tbl>
              <a:tblPr/>
              <a:tblGrid>
                <a:gridCol w="717886"/>
                <a:gridCol w="269208"/>
                <a:gridCol w="278180"/>
                <a:gridCol w="2333131"/>
                <a:gridCol w="753781"/>
                <a:gridCol w="753781"/>
                <a:gridCol w="753781"/>
                <a:gridCol w="753781"/>
                <a:gridCol w="717886"/>
                <a:gridCol w="717886"/>
              </a:tblGrid>
              <a:tr h="1869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25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23.443.536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22.039.213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4.552.165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5.293.105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12.025.225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4.720.883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4.552.165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3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-1.404.323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24.533.363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16.914.426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24.531.906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16.914.426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9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1699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=""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482431" y="2022364"/>
            <a:ext cx="800796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1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                     ….4 e 4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4703" y="1431271"/>
            <a:ext cx="804569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783962"/>
              </p:ext>
            </p:extLst>
          </p:nvPr>
        </p:nvGraphicFramePr>
        <p:xfrm>
          <a:off x="444701" y="2332920"/>
          <a:ext cx="8115404" cy="3737374"/>
        </p:xfrm>
        <a:graphic>
          <a:graphicData uri="http://schemas.openxmlformats.org/drawingml/2006/table">
            <a:tbl>
              <a:tblPr/>
              <a:tblGrid>
                <a:gridCol w="723782"/>
                <a:gridCol w="271419"/>
                <a:gridCol w="280465"/>
                <a:gridCol w="2352290"/>
                <a:gridCol w="759971"/>
                <a:gridCol w="759971"/>
                <a:gridCol w="759971"/>
                <a:gridCol w="759971"/>
                <a:gridCol w="723782"/>
                <a:gridCol w="723782"/>
              </a:tblGrid>
              <a:tr h="2335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07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129.544.182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92.769.799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122.534.182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92.769.799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11.149.832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5.947.373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90.259.314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73.671.537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13.486.133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12.365.452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291.946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271.029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7.346.957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Clínico Universidad de Chile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50.012.870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50.013.870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5001387,0%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5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8274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269" y="1951617"/>
            <a:ext cx="7886496" cy="2663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39269" y="1340768"/>
            <a:ext cx="788649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17477"/>
              </p:ext>
            </p:extLst>
          </p:nvPr>
        </p:nvGraphicFramePr>
        <p:xfrm>
          <a:off x="638980" y="2217985"/>
          <a:ext cx="7886789" cy="4138359"/>
        </p:xfrm>
        <a:graphic>
          <a:graphicData uri="http://schemas.openxmlformats.org/drawingml/2006/table">
            <a:tbl>
              <a:tblPr/>
              <a:tblGrid>
                <a:gridCol w="678920"/>
                <a:gridCol w="339461"/>
                <a:gridCol w="339461"/>
                <a:gridCol w="2274383"/>
                <a:gridCol w="678920"/>
                <a:gridCol w="678920"/>
                <a:gridCol w="769442"/>
                <a:gridCol w="769442"/>
                <a:gridCol w="678920"/>
                <a:gridCol w="678920"/>
              </a:tblGrid>
              <a:tr h="1375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12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61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750.228.148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242.841.295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42.343.611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-41.439.642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-4.882.473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36.771.745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-36.557.169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23.205.049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-630.774.262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653.979.311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23.205.049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-630.774.262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54.015.883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-2.221.617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54.015.883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-2.221.617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23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56.237.500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54.015.883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-2.221.617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668.650.355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668.650.355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239.977.719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668.650.355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668.650.355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239.977.719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627.895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47.954.511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47.954.511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25.246.343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1.166.691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1.166.691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268.577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12.975.199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12.975.199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2.242.007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26.537.769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26.537.769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10.141.611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96.132.866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96.132.866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19.971.046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88.787.188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88.787.188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30.004.650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8.797.293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8.797.293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1.563.511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599.651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599.651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221.944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69.171.795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69.171.795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26.473.697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25.105.268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25.105.268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16.508.801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11.089.818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11.089.818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2.559.705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16.610.535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16.610.535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7.532.660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7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3.854.934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1.621.071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1757" y="2073923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5543" y="1311437"/>
            <a:ext cx="78867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937163"/>
              </p:ext>
            </p:extLst>
          </p:nvPr>
        </p:nvGraphicFramePr>
        <p:xfrm>
          <a:off x="655543" y="2349756"/>
          <a:ext cx="7886700" cy="4006598"/>
        </p:xfrm>
        <a:graphic>
          <a:graphicData uri="http://schemas.openxmlformats.org/drawingml/2006/table">
            <a:tbl>
              <a:tblPr/>
              <a:tblGrid>
                <a:gridCol w="678912"/>
                <a:gridCol w="339457"/>
                <a:gridCol w="339457"/>
                <a:gridCol w="2274358"/>
                <a:gridCol w="678912"/>
                <a:gridCol w="678912"/>
                <a:gridCol w="769434"/>
                <a:gridCol w="769434"/>
                <a:gridCol w="678912"/>
                <a:gridCol w="678912"/>
              </a:tblGrid>
              <a:tr h="1742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76" marR="8976" marT="89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839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76" marR="8976" marT="89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3.311.022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3.311.022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763.413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29.825.358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29.825.358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16.938.856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31.299.703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31.299.703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21.107.800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3.866.109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3.866.109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451.732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10.105.197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10.105.197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611.295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10.332.354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10.332.354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2.223.302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8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6.758.669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6.758.669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151.162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4.173.062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4.173.062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973.555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9.320.572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9.320.572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2.378.642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15.591.347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15.591.347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4.862.543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18.533.583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18.533.583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2.078.497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5.750.652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5.750.652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248.220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44.117.481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44.117.481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20.233.039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26.809.273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26.809.273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2.183.692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39.444.560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39.444.560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20.416.348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1.519.357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3.452.892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2.863.576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188,5%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1.933.535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1.933.534 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76" marR="8976" marT="897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878140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8232" y="1297335"/>
            <a:ext cx="78866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6607"/>
              </p:ext>
            </p:extLst>
          </p:nvPr>
        </p:nvGraphicFramePr>
        <p:xfrm>
          <a:off x="618232" y="2199241"/>
          <a:ext cx="7886699" cy="4125549"/>
        </p:xfrm>
        <a:graphic>
          <a:graphicData uri="http://schemas.openxmlformats.org/drawingml/2006/table">
            <a:tbl>
              <a:tblPr/>
              <a:tblGrid>
                <a:gridCol w="709714"/>
                <a:gridCol w="266143"/>
                <a:gridCol w="275014"/>
                <a:gridCol w="2188286"/>
                <a:gridCol w="709714"/>
                <a:gridCol w="709714"/>
                <a:gridCol w="804343"/>
                <a:gridCol w="804343"/>
                <a:gridCol w="709714"/>
                <a:gridCol w="709714"/>
              </a:tblGrid>
              <a:tr h="1638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17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15.392.115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12.176.425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11.360.797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11.307.908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-52.889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8.954.141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2.362.873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2.424.067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1.716.830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356.495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1.151.751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1.148.019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65373,5%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548" y="140674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456525"/>
              </p:ext>
            </p:extLst>
          </p:nvPr>
        </p:nvGraphicFramePr>
        <p:xfrm>
          <a:off x="563548" y="1997836"/>
          <a:ext cx="7776864" cy="4358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6488" y="137281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4724" y="196390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29765"/>
              </p:ext>
            </p:extLst>
          </p:nvPr>
        </p:nvGraphicFramePr>
        <p:xfrm>
          <a:off x="506488" y="2204861"/>
          <a:ext cx="7920879" cy="3960444"/>
        </p:xfrm>
        <a:graphic>
          <a:graphicData uri="http://schemas.openxmlformats.org/drawingml/2006/table">
            <a:tbl>
              <a:tblPr/>
              <a:tblGrid>
                <a:gridCol w="330898"/>
                <a:gridCol w="2426588"/>
                <a:gridCol w="816905"/>
                <a:gridCol w="882396"/>
                <a:gridCol w="937545"/>
                <a:gridCol w="882396"/>
                <a:gridCol w="816905"/>
                <a:gridCol w="827246"/>
              </a:tblGrid>
              <a:tr h="228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05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9.953.176.100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12.291.812.433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2.338.636.333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9.825.286.343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3.670.847.758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4.080.331.241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409.483.483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3.327.702.244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2.150.901.021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2.562.836.099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411.935.078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2.116.617.821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658.965.006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956.500.708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297.535.702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947.728.738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2.560.033.903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3.160.645.094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600.611.191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2.436.408.453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85.510.395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84.653.779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28.208.958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27.953.434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30.367.117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54.574.953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79.799.652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25.224.699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28.274.704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1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654.779.916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245.223.718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71.136.228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128.734.182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129.544.182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92.769.799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481.807.086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479.725.713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508.418.462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24427,1%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28650" y="1270815"/>
            <a:ext cx="81472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861908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53374"/>
              </p:ext>
            </p:extLst>
          </p:nvPr>
        </p:nvGraphicFramePr>
        <p:xfrm>
          <a:off x="628650" y="2170427"/>
          <a:ext cx="8147249" cy="4066884"/>
        </p:xfrm>
        <a:graphic>
          <a:graphicData uri="http://schemas.openxmlformats.org/drawingml/2006/table">
            <a:tbl>
              <a:tblPr/>
              <a:tblGrid>
                <a:gridCol w="254507"/>
                <a:gridCol w="327223"/>
                <a:gridCol w="2463262"/>
                <a:gridCol w="969550"/>
                <a:gridCol w="921072"/>
                <a:gridCol w="836237"/>
                <a:gridCol w="921072"/>
                <a:gridCol w="727163"/>
                <a:gridCol w="727163"/>
              </a:tblGrid>
              <a:tr h="739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15.713.757.003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17.739.414.837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2.025.657.834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14.384.412.052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8.346.308.116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9.635.725.571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1.289.417.455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7.883.590.762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2.186.408.824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2.266.638.770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80.229.946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1.647.852.751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1.622.395.574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1.956.903.962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334.508.388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1.534.067.233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3.558.644.489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3.880.146.534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321.502.045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3.318.901.306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34.688.893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42.480.853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7.791.960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34.096.936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11.157.307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12.536.830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1.379.523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9.568.222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516.168.426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901.531.436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385.363.010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802.959.438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959.513.467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1.031.469.871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71.956.404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440.746.390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205.433.688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281.241.723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75.808.035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197.905.095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754.079.779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750.228.148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-3.851.631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242.841.295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14.354.715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15.392.115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1.037.400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12.176.425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426787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65921" y="194023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46966" y="1315580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80264"/>
              </p:ext>
            </p:extLst>
          </p:nvPr>
        </p:nvGraphicFramePr>
        <p:xfrm>
          <a:off x="646965" y="2276885"/>
          <a:ext cx="7868384" cy="4149901"/>
        </p:xfrm>
        <a:graphic>
          <a:graphicData uri="http://schemas.openxmlformats.org/drawingml/2006/table">
            <a:tbl>
              <a:tblPr/>
              <a:tblGrid>
                <a:gridCol w="344107"/>
                <a:gridCol w="3305890"/>
                <a:gridCol w="737373"/>
                <a:gridCol w="737373"/>
                <a:gridCol w="728156"/>
                <a:gridCol w="712794"/>
                <a:gridCol w="639056"/>
                <a:gridCol w="663635"/>
              </a:tblGrid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1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95.354.824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114.345.941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18.991.117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92.075.960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129.285.184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212.150.028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82.864.844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158.356.923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245.697.652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297.780.976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52.083.324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249.521.978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123.781.521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158.373.002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34.591.481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123.270.389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302.083.445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385.183.654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83.100.209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310.589.026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216.331.651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352.993.627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136.661.976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227.570.170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353.712.715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496.137.127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142.424.412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361.148.445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113.200.973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139.940.533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26.739.560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109.516.592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315.216.018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368.003.195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52.787.177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306.033.976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407.773.823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534.652.148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126.878.325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409.234.161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211.020.379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274.803.788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63.783.409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221.632.521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312.900.701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373.786.553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60.885.852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311.516.262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188.438.973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233.129.661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44.690.688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184.461.159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201.709.312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233.111.706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31.402.394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184.916.114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85.496.173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110.139.953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24.643.780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89.072.952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114.635.853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170.926.940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56.291.087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128.502.440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377.761.074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488.185.358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110.424.284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393.363.869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521558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58" y="2016353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3" y="1415723"/>
            <a:ext cx="797579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952"/>
              </p:ext>
            </p:extLst>
          </p:nvPr>
        </p:nvGraphicFramePr>
        <p:xfrm>
          <a:off x="521558" y="2276872"/>
          <a:ext cx="7993791" cy="4079477"/>
        </p:xfrm>
        <a:graphic>
          <a:graphicData uri="http://schemas.openxmlformats.org/drawingml/2006/table">
            <a:tbl>
              <a:tblPr/>
              <a:tblGrid>
                <a:gridCol w="349591"/>
                <a:gridCol w="3358580"/>
                <a:gridCol w="749125"/>
                <a:gridCol w="749125"/>
                <a:gridCol w="739761"/>
                <a:gridCol w="724154"/>
                <a:gridCol w="649242"/>
                <a:gridCol w="674213"/>
              </a:tblGrid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2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190.000.173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228.093.997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38.093.824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177.910.111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126.825.900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155.786.127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28.960.227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124.309.087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225.471.450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265.137.181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39.665.731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209.288.810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102.830.349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119.891.415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17.061.066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94.876.008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120.507.030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143.774.898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23.267.868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116.402.022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364.460.210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445.590.111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81.129.901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360.151.432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374.205.766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480.125.773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105.920.007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391.932.980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432.495.603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515.385.429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82.889.826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400.563.301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320.858.371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397.589.241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76.730.870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311.855.884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454.802.491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662.090.084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207.287.593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546.275.041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480.456.475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590.016.959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109.560.484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455.143.365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 FET COVID-19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383.464.843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34.355.661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-349.109.182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68.235.487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76.886.499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8.651.012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64.804.202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12.307.918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1.118.602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9.130.690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10.584.861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11.636.448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1.051.587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8.940.359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8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105.435.712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165.340.410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59.904.698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129.449.674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8" y="1369413"/>
            <a:ext cx="8000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FONDO NACIONAL DE SALUD FET COVID-19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3598" y="207410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35582"/>
              </p:ext>
            </p:extLst>
          </p:nvPr>
        </p:nvGraphicFramePr>
        <p:xfrm>
          <a:off x="603599" y="2492896"/>
          <a:ext cx="8000849" cy="3096342"/>
        </p:xfrm>
        <a:graphic>
          <a:graphicData uri="http://schemas.openxmlformats.org/drawingml/2006/table">
            <a:tbl>
              <a:tblPr/>
              <a:tblGrid>
                <a:gridCol w="282383"/>
                <a:gridCol w="270617"/>
                <a:gridCol w="273559"/>
                <a:gridCol w="2885601"/>
                <a:gridCol w="767728"/>
                <a:gridCol w="741255"/>
                <a:gridCol w="741255"/>
                <a:gridCol w="741255"/>
                <a:gridCol w="591239"/>
                <a:gridCol w="705957"/>
              </a:tblGrid>
              <a:tr h="256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4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114.855.000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54.567.500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 FET - Covid-19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3663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</TotalTime>
  <Words>9120</Words>
  <Application>Microsoft Office PowerPoint</Application>
  <PresentationFormat>Presentación en pantalla (4:3)</PresentationFormat>
  <Paragraphs>5377</Paragraphs>
  <Slides>34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SEPTIEMBRE DE 2021 PARTIDA 16: MINISTERIO DE SALUD</vt:lpstr>
      <vt:lpstr>Presentación de PowerPoint</vt:lpstr>
      <vt:lpstr>Presentación de PowerPoint</vt:lpstr>
      <vt:lpstr>Presentación de PowerPoint</vt:lpstr>
      <vt:lpstr>EJECUCIÓN ACUMULADA DE GASTOS A SEPTIEMBRE DE 2021  PARTIDA 16 MINISTERIO DE  SALUD</vt:lpstr>
      <vt:lpstr>Presentación de PowerPoint</vt:lpstr>
      <vt:lpstr>Presentación de PowerPoint</vt:lpstr>
      <vt:lpstr>Presentación de PowerPoint</vt:lpstr>
      <vt:lpstr>EJECUCIÓN ACUMULADA DE GASTOS A SEPTIEMBRE DE 2021  PARTIDA 16.CAPITULO 02. PROGRAMA FONDO NACIONAL DE SALUD FET COVID-19</vt:lpstr>
      <vt:lpstr>EJECUCIÓN ACUMULADA DE GASTOS A SEPTIEMBRE DE 2021  PARTIDA 16.CAPITULO 02. PROGRAMA 01: FONDO NACIONAL DE SALUD</vt:lpstr>
      <vt:lpstr>EJECUCIÓN ACUMULADA DE GASTOS A SEPTIEMBRE DE 2021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87</cp:revision>
  <dcterms:created xsi:type="dcterms:W3CDTF">2020-01-06T19:24:32Z</dcterms:created>
  <dcterms:modified xsi:type="dcterms:W3CDTF">2021-11-11T21:47:58Z</dcterms:modified>
</cp:coreProperties>
</file>