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9" r:id="rId3"/>
    <p:sldId id="304" r:id="rId4"/>
    <p:sldId id="305" r:id="rId5"/>
    <p:sldId id="264" r:id="rId6"/>
    <p:sldId id="263" r:id="rId7"/>
    <p:sldId id="265" r:id="rId8"/>
    <p:sldId id="268" r:id="rId9"/>
    <p:sldId id="271" r:id="rId10"/>
    <p:sldId id="301" r:id="rId11"/>
    <p:sldId id="302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8114302137353608"/>
          <c:y val="4.34770030559730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DC-45D2-AFF2-A2A7BFB75BF6}"/>
            </c:ext>
          </c:extLst>
        </c:ser>
        <c:ser>
          <c:idx val="0"/>
          <c:order val="1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14'!$D$29:$O$29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DC-45D2-AFF2-A2A7BFB75BF6}"/>
            </c:ext>
          </c:extLst>
        </c:ser>
        <c:ser>
          <c:idx val="1"/>
          <c:order val="2"/>
          <c:tx>
            <c:strRef>
              <c:f>'Partida 14'!$C$30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DC-45D2-AFF2-A2A7BFB75BF6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DC-45D2-AFF2-A2A7BFB75BF6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DC-45D2-AFF2-A2A7BFB75BF6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DC-45D2-AFF2-A2A7BFB75BF6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DC-45D2-AFF2-A2A7BFB75BF6}"/>
                </c:ext>
              </c:extLst>
            </c:dLbl>
            <c:dLbl>
              <c:idx val="7"/>
              <c:layout>
                <c:manualLayout>
                  <c:x val="6.4412238325282593E-3"/>
                  <c:y val="1.1851850008461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DC-45D2-AFF2-A2A7BFB75BF6}"/>
                </c:ext>
              </c:extLst>
            </c:dLbl>
            <c:dLbl>
              <c:idx val="8"/>
              <c:layout>
                <c:manualLayout>
                  <c:x val="6.441223832528180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DC-45D2-AFF2-A2A7BFB75B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14'!$D$30:$L$30</c:f>
              <c:numCache>
                <c:formatCode>0.0%</c:formatCode>
                <c:ptCount val="9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  <c:pt idx="3">
                  <c:v>0.12329604664268741</c:v>
                </c:pt>
                <c:pt idx="4">
                  <c:v>8.2381574754010617E-2</c:v>
                </c:pt>
                <c:pt idx="5">
                  <c:v>8.7857165688746852E-2</c:v>
                </c:pt>
                <c:pt idx="6">
                  <c:v>0.12682820780006357</c:v>
                </c:pt>
                <c:pt idx="7">
                  <c:v>8.0800516789431176E-2</c:v>
                </c:pt>
                <c:pt idx="8">
                  <c:v>7.7492706495776831E-2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7DC-45D2-AFF2-A2A7BFB75BF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77-4FB6-A0CF-1737904F651A}"/>
            </c:ext>
          </c:extLst>
        </c:ser>
        <c:ser>
          <c:idx val="0"/>
          <c:order val="1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14'!$D$22:$O$22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77-4FB6-A0CF-1737904F651A}"/>
            </c:ext>
          </c:extLst>
        </c:ser>
        <c:ser>
          <c:idx val="1"/>
          <c:order val="2"/>
          <c:tx>
            <c:strRef>
              <c:f>'Partida 14'!$C$23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277-4FB6-A0CF-1737904F651A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77-4FB6-A0CF-1737904F651A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77-4FB6-A0CF-1737904F651A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77-4FB6-A0CF-1737904F651A}"/>
                </c:ext>
              </c:extLst>
            </c:dLbl>
            <c:dLbl>
              <c:idx val="4"/>
              <c:layout>
                <c:manualLayout>
                  <c:x val="-1.3093289689034371E-2"/>
                  <c:y val="1.1887070953957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77-4FB6-A0CF-1737904F651A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77-4FB6-A0CF-1737904F651A}"/>
                </c:ext>
              </c:extLst>
            </c:dLbl>
            <c:dLbl>
              <c:idx val="6"/>
              <c:layout>
                <c:manualLayout>
                  <c:x val="-5.6737588652482268E-2"/>
                  <c:y val="-2.3774141907915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77-4FB6-A0CF-1737904F651A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77-4FB6-A0CF-1737904F651A}"/>
                </c:ext>
              </c:extLst>
            </c:dLbl>
            <c:dLbl>
              <c:idx val="8"/>
              <c:layout>
                <c:manualLayout>
                  <c:x val="-5.2373158756137482E-2"/>
                  <c:y val="-1.9811784923262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77-4FB6-A0CF-1737904F651A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77-4FB6-A0CF-1737904F65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14'!$D$23:$L$23</c:f>
              <c:numCache>
                <c:formatCode>0.0%</c:formatCode>
                <c:ptCount val="9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  <c:pt idx="3">
                  <c:v>0.31344675723156212</c:v>
                </c:pt>
                <c:pt idx="4">
                  <c:v>0.39531662422949609</c:v>
                </c:pt>
                <c:pt idx="5">
                  <c:v>0.48379696355682289</c:v>
                </c:pt>
                <c:pt idx="6">
                  <c:v>0.52564989665109885</c:v>
                </c:pt>
                <c:pt idx="7">
                  <c:v>0.60645041344052997</c:v>
                </c:pt>
                <c:pt idx="8">
                  <c:v>0.68394311993630674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277-4FB6-A0CF-1737904F65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722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5D19635-EF56-4014-870B-2C6FB0A4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805F0CE2-0C62-43EC-8384-4478720E78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12">
            <a:extLst>
              <a:ext uri="{FF2B5EF4-FFF2-40B4-BE49-F238E27FC236}">
                <a16:creationId xmlns:a16="http://schemas.microsoft.com/office/drawing/2014/main" id="{9AE71C98-2105-4DB9-8D97-2383D63DC1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1800200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509" y="1813860"/>
            <a:ext cx="787752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5333" y="1161946"/>
            <a:ext cx="78946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F0E9CB-FB4F-43B4-9CF5-C261AAE75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79718"/>
              </p:ext>
            </p:extLst>
          </p:nvPr>
        </p:nvGraphicFramePr>
        <p:xfrm>
          <a:off x="575333" y="2178833"/>
          <a:ext cx="7886698" cy="2038076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593211068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2895736945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3030738765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1061437307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562177929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744355245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713605213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2879635290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1238838814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637529543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655208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64828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42.572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57315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254765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93747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627477"/>
                  </a:ext>
                </a:extLst>
              </a:tr>
              <a:tr h="153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87078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72582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868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27689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28454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82207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57116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507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393" y="1740352"/>
            <a:ext cx="8028060" cy="320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5" y="1124744"/>
            <a:ext cx="8004501" cy="60125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637401B-116C-4603-8856-A234D222F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7432"/>
              </p:ext>
            </p:extLst>
          </p:nvPr>
        </p:nvGraphicFramePr>
        <p:xfrm>
          <a:off x="563114" y="2106069"/>
          <a:ext cx="8017772" cy="2074679"/>
        </p:xfrm>
        <a:graphic>
          <a:graphicData uri="http://schemas.openxmlformats.org/drawingml/2006/table">
            <a:tbl>
              <a:tblPr/>
              <a:tblGrid>
                <a:gridCol w="268692">
                  <a:extLst>
                    <a:ext uri="{9D8B030D-6E8A-4147-A177-3AD203B41FA5}">
                      <a16:colId xmlns:a16="http://schemas.microsoft.com/office/drawing/2014/main" val="4152947036"/>
                    </a:ext>
                  </a:extLst>
                </a:gridCol>
                <a:gridCol w="268692">
                  <a:extLst>
                    <a:ext uri="{9D8B030D-6E8A-4147-A177-3AD203B41FA5}">
                      <a16:colId xmlns:a16="http://schemas.microsoft.com/office/drawing/2014/main" val="2091089453"/>
                    </a:ext>
                  </a:extLst>
                </a:gridCol>
                <a:gridCol w="268692">
                  <a:extLst>
                    <a:ext uri="{9D8B030D-6E8A-4147-A177-3AD203B41FA5}">
                      <a16:colId xmlns:a16="http://schemas.microsoft.com/office/drawing/2014/main" val="2258975361"/>
                    </a:ext>
                  </a:extLst>
                </a:gridCol>
                <a:gridCol w="3030846">
                  <a:extLst>
                    <a:ext uri="{9D8B030D-6E8A-4147-A177-3AD203B41FA5}">
                      <a16:colId xmlns:a16="http://schemas.microsoft.com/office/drawing/2014/main" val="610785404"/>
                    </a:ext>
                  </a:extLst>
                </a:gridCol>
                <a:gridCol w="720095">
                  <a:extLst>
                    <a:ext uri="{9D8B030D-6E8A-4147-A177-3AD203B41FA5}">
                      <a16:colId xmlns:a16="http://schemas.microsoft.com/office/drawing/2014/main" val="3813306931"/>
                    </a:ext>
                  </a:extLst>
                </a:gridCol>
                <a:gridCol w="720095">
                  <a:extLst>
                    <a:ext uri="{9D8B030D-6E8A-4147-A177-3AD203B41FA5}">
                      <a16:colId xmlns:a16="http://schemas.microsoft.com/office/drawing/2014/main" val="2101254550"/>
                    </a:ext>
                  </a:extLst>
                </a:gridCol>
                <a:gridCol w="720095">
                  <a:extLst>
                    <a:ext uri="{9D8B030D-6E8A-4147-A177-3AD203B41FA5}">
                      <a16:colId xmlns:a16="http://schemas.microsoft.com/office/drawing/2014/main" val="1163439811"/>
                    </a:ext>
                  </a:extLst>
                </a:gridCol>
                <a:gridCol w="720095">
                  <a:extLst>
                    <a:ext uri="{9D8B030D-6E8A-4147-A177-3AD203B41FA5}">
                      <a16:colId xmlns:a16="http://schemas.microsoft.com/office/drawing/2014/main" val="3531699351"/>
                    </a:ext>
                  </a:extLst>
                </a:gridCol>
                <a:gridCol w="655609">
                  <a:extLst>
                    <a:ext uri="{9D8B030D-6E8A-4147-A177-3AD203B41FA5}">
                      <a16:colId xmlns:a16="http://schemas.microsoft.com/office/drawing/2014/main" val="2371808864"/>
                    </a:ext>
                  </a:extLst>
                </a:gridCol>
                <a:gridCol w="644861">
                  <a:extLst>
                    <a:ext uri="{9D8B030D-6E8A-4147-A177-3AD203B41FA5}">
                      <a16:colId xmlns:a16="http://schemas.microsoft.com/office/drawing/2014/main" val="473923996"/>
                    </a:ext>
                  </a:extLst>
                </a:gridCol>
              </a:tblGrid>
              <a:tr h="126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39470"/>
                  </a:ext>
                </a:extLst>
              </a:tr>
              <a:tr h="388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93653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474903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450699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502746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610139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652635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684365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44613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948049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072439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107755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036044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61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2993" y="119675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797095"/>
              </p:ext>
            </p:extLst>
          </p:nvPr>
        </p:nvGraphicFramePr>
        <p:xfrm>
          <a:off x="462993" y="2011722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600138"/>
              </p:ext>
            </p:extLst>
          </p:nvPr>
        </p:nvGraphicFramePr>
        <p:xfrm>
          <a:off x="4571952" y="2011722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2474" y="1157133"/>
            <a:ext cx="799684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538719"/>
              </p:ext>
            </p:extLst>
          </p:nvPr>
        </p:nvGraphicFramePr>
        <p:xfrm>
          <a:off x="582474" y="2165937"/>
          <a:ext cx="7949966" cy="365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8439" y="1165926"/>
            <a:ext cx="790712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5372831"/>
              </p:ext>
            </p:extLst>
          </p:nvPr>
        </p:nvGraphicFramePr>
        <p:xfrm>
          <a:off x="618439" y="2181552"/>
          <a:ext cx="7907121" cy="3703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2100" y="1821994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0926" y="1178864"/>
            <a:ext cx="80129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4ABD75D-20D8-4D4E-8179-36AB15D0B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153038"/>
              </p:ext>
            </p:extLst>
          </p:nvPr>
        </p:nvGraphicFramePr>
        <p:xfrm>
          <a:off x="540925" y="2187120"/>
          <a:ext cx="8012959" cy="2189499"/>
        </p:xfrm>
        <a:graphic>
          <a:graphicData uri="http://schemas.openxmlformats.org/drawingml/2006/table">
            <a:tbl>
              <a:tblPr/>
              <a:tblGrid>
                <a:gridCol w="726479">
                  <a:extLst>
                    <a:ext uri="{9D8B030D-6E8A-4147-A177-3AD203B41FA5}">
                      <a16:colId xmlns:a16="http://schemas.microsoft.com/office/drawing/2014/main" val="1711287414"/>
                    </a:ext>
                  </a:extLst>
                </a:gridCol>
                <a:gridCol w="3057720">
                  <a:extLst>
                    <a:ext uri="{9D8B030D-6E8A-4147-A177-3AD203B41FA5}">
                      <a16:colId xmlns:a16="http://schemas.microsoft.com/office/drawing/2014/main" val="1087055629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4267478597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1589221458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3204605067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3174131005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4239800958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765874929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545654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60760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54.535.171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11.366.221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37.298.955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16281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18.630.441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14.228.764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03044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2.385.432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56796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2018181,8%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22303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1.009.575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24974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14.348.850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9.229.812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5.612.904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5127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5625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195.443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50843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09108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11.921.976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90186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1.237.110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120107,8%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9240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42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5" y="1882576"/>
            <a:ext cx="799749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5" y="1196752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75106F-DD6A-493B-8CCD-B3D84EAF7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87268"/>
              </p:ext>
            </p:extLst>
          </p:nvPr>
        </p:nvGraphicFramePr>
        <p:xfrm>
          <a:off x="534944" y="2247701"/>
          <a:ext cx="7997494" cy="1330178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2327662301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1314575573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96594027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4199228088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420641875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49280044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342024196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62388322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3890872704"/>
                    </a:ext>
                  </a:extLst>
                </a:gridCol>
              </a:tblGrid>
              <a:tr h="131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664011"/>
                  </a:ext>
                </a:extLst>
              </a:tr>
              <a:tr h="4023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069668"/>
                  </a:ext>
                </a:extLst>
              </a:tr>
              <a:tr h="172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54.535.171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11.366.221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37.298.955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80128"/>
                  </a:ext>
                </a:extLst>
              </a:tr>
              <a:tr h="14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17.229.837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4.768.027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9.701.200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782142"/>
                  </a:ext>
                </a:extLst>
              </a:tr>
              <a:tr h="147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01119"/>
                  </a:ext>
                </a:extLst>
              </a:tr>
              <a:tr h="164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28.994.784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5.052.788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22.555.163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731290"/>
                  </a:ext>
                </a:extLst>
              </a:tr>
              <a:tr h="164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4.273.100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2.667.205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13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945" y="1782985"/>
            <a:ext cx="7960536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4640" y="1141652"/>
            <a:ext cx="7945840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6219C52-A7AE-4DA5-AAFA-15FF4C15D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882548"/>
              </p:ext>
            </p:extLst>
          </p:nvPr>
        </p:nvGraphicFramePr>
        <p:xfrm>
          <a:off x="559947" y="2148110"/>
          <a:ext cx="7960533" cy="2326218"/>
        </p:xfrm>
        <a:graphic>
          <a:graphicData uri="http://schemas.openxmlformats.org/drawingml/2006/table">
            <a:tbl>
              <a:tblPr/>
              <a:tblGrid>
                <a:gridCol w="266774">
                  <a:extLst>
                    <a:ext uri="{9D8B030D-6E8A-4147-A177-3AD203B41FA5}">
                      <a16:colId xmlns:a16="http://schemas.microsoft.com/office/drawing/2014/main" val="1911179233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3508833978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509644668"/>
                    </a:ext>
                  </a:extLst>
                </a:gridCol>
                <a:gridCol w="3009210">
                  <a:extLst>
                    <a:ext uri="{9D8B030D-6E8A-4147-A177-3AD203B41FA5}">
                      <a16:colId xmlns:a16="http://schemas.microsoft.com/office/drawing/2014/main" val="3118870811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3752641616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3919726056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1036827643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2369311943"/>
                    </a:ext>
                  </a:extLst>
                </a:gridCol>
                <a:gridCol w="650928">
                  <a:extLst>
                    <a:ext uri="{9D8B030D-6E8A-4147-A177-3AD203B41FA5}">
                      <a16:colId xmlns:a16="http://schemas.microsoft.com/office/drawing/2014/main" val="1682543887"/>
                    </a:ext>
                  </a:extLst>
                </a:gridCol>
                <a:gridCol w="640257">
                  <a:extLst>
                    <a:ext uri="{9D8B030D-6E8A-4147-A177-3AD203B41FA5}">
                      <a16:colId xmlns:a16="http://schemas.microsoft.com/office/drawing/2014/main" val="2624691400"/>
                    </a:ext>
                  </a:extLst>
                </a:gridCol>
              </a:tblGrid>
              <a:tr h="126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340982"/>
                  </a:ext>
                </a:extLst>
              </a:tr>
              <a:tr h="387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534260"/>
                  </a:ext>
                </a:extLst>
              </a:tr>
              <a:tr h="166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17.229.837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9.701.200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569022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9.548.909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7.219.243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6690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1.624.342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998965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924983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943966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507340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584360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048983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939621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095382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976106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561735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131244"/>
                  </a:ext>
                </a:extLst>
              </a:tr>
              <a:tr h="126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017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339" y="1836238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3340" y="1152303"/>
            <a:ext cx="79095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F97FED-4888-4A64-8AE5-918E4A4A9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316001"/>
              </p:ext>
            </p:extLst>
          </p:nvPr>
        </p:nvGraphicFramePr>
        <p:xfrm>
          <a:off x="543339" y="2198649"/>
          <a:ext cx="7886701" cy="245798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4758687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2079812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53121544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755293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345356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337290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134138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8348308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14922963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14577569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42615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9884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2356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1.272.825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1872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7105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9235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8358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137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497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4806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1941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4032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7183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164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757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9085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918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7331" y="1822607"/>
            <a:ext cx="8004857" cy="244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80994" y="1167820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44E72CA-7545-4815-BC5B-00C42C623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453006"/>
              </p:ext>
            </p:extLst>
          </p:nvPr>
        </p:nvGraphicFramePr>
        <p:xfrm>
          <a:off x="580993" y="2115877"/>
          <a:ext cx="8028145" cy="3970114"/>
        </p:xfrm>
        <a:graphic>
          <a:graphicData uri="http://schemas.openxmlformats.org/drawingml/2006/table">
            <a:tbl>
              <a:tblPr/>
              <a:tblGrid>
                <a:gridCol w="259894">
                  <a:extLst>
                    <a:ext uri="{9D8B030D-6E8A-4147-A177-3AD203B41FA5}">
                      <a16:colId xmlns:a16="http://schemas.microsoft.com/office/drawing/2014/main" val="1016633643"/>
                    </a:ext>
                  </a:extLst>
                </a:gridCol>
                <a:gridCol w="259894">
                  <a:extLst>
                    <a:ext uri="{9D8B030D-6E8A-4147-A177-3AD203B41FA5}">
                      <a16:colId xmlns:a16="http://schemas.microsoft.com/office/drawing/2014/main" val="2206838264"/>
                    </a:ext>
                  </a:extLst>
                </a:gridCol>
                <a:gridCol w="259894">
                  <a:extLst>
                    <a:ext uri="{9D8B030D-6E8A-4147-A177-3AD203B41FA5}">
                      <a16:colId xmlns:a16="http://schemas.microsoft.com/office/drawing/2014/main" val="1153311173"/>
                    </a:ext>
                  </a:extLst>
                </a:gridCol>
                <a:gridCol w="3204501">
                  <a:extLst>
                    <a:ext uri="{9D8B030D-6E8A-4147-A177-3AD203B41FA5}">
                      <a16:colId xmlns:a16="http://schemas.microsoft.com/office/drawing/2014/main" val="2405445624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810323240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2721399769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713354300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548726036"/>
                    </a:ext>
                  </a:extLst>
                </a:gridCol>
                <a:gridCol w="634143">
                  <a:extLst>
                    <a:ext uri="{9D8B030D-6E8A-4147-A177-3AD203B41FA5}">
                      <a16:colId xmlns:a16="http://schemas.microsoft.com/office/drawing/2014/main" val="3594753352"/>
                    </a:ext>
                  </a:extLst>
                </a:gridCol>
                <a:gridCol w="623747">
                  <a:extLst>
                    <a:ext uri="{9D8B030D-6E8A-4147-A177-3AD203B41FA5}">
                      <a16:colId xmlns:a16="http://schemas.microsoft.com/office/drawing/2014/main" val="2289051614"/>
                    </a:ext>
                  </a:extLst>
                </a:gridCol>
              </a:tblGrid>
              <a:tr h="122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865355"/>
                  </a:ext>
                </a:extLst>
              </a:tr>
              <a:tr h="375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742495"/>
                  </a:ext>
                </a:extLst>
              </a:tr>
              <a:tr h="1609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28.994.784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5.052.788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22.555.163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26418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4.636.387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3.549.266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796196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390.542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16454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12925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550823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048792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76177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84050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47742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182.499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142186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5.612.844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91548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5.612.844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74219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451918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25128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5271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60779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434160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52062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31718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42481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11.921.976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58409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11.921.976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538579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447.310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95950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8.698.754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88263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2.099.782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141870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142.375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9962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34547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532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3926</TotalTime>
  <Words>2070</Words>
  <Application>Microsoft Office PowerPoint</Application>
  <PresentationFormat>Presentación en pantalla (4:3)</PresentationFormat>
  <Paragraphs>1115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Tema de Office</vt:lpstr>
      <vt:lpstr>EJECUCIÓN ACUMULADA DE GASTOS PRESUPUESTARIOS AL MES DE SEPTIEMBRE DE 2021 PARTIDA 14:  MINISTERIO DE BIENES NACIONALES</vt:lpstr>
      <vt:lpstr>Presentación de PowerPoint</vt:lpstr>
      <vt:lpstr>Presentación de PowerPoint</vt:lpstr>
      <vt:lpstr>Presentación de PowerPoint</vt:lpstr>
      <vt:lpstr>EJECUCIÓN ACUMULADA DE GASTOS A SEPTIEMBRE DE 2021  PARTIDA 14 MINISTERIO DE BIENES NACIONALES</vt:lpstr>
      <vt:lpstr>EJECUCIÓN ACUMULADA DE GASTOS A SEPTIEMBRE DE 2021  PARTIDA 14 RESUMEN POR CAPÍTULOS</vt:lpstr>
      <vt:lpstr>EJECUCIÓN ACUMULADA DE GASTOS A SEPTIEMBRE DE 2021  PARTIDA 14. CAPÍTULO 01. PROGRAMA 01: SUBSECRETARÍA DE BIENES NACIONALES </vt:lpstr>
      <vt:lpstr>EJECUCIÓN ACUMULADA DE GASTOS A SEPTIEMBRE DE 2021  PARTIDA 14. CAPÍTULO 01. PROGRAMA 03: REGULARIZACIÓN DE LA PROPIEDAD RAÍZ</vt:lpstr>
      <vt:lpstr>EJECUCIÓN ACUMULADA DE GASTOS A SEPTIEMBRE DE 2021  PARTIDA 14. CAPÍTULO 01. PROGRAMA 04: ADMINISTRACIÓN DE BIENES</vt:lpstr>
      <vt:lpstr>EJECUCIÓN ACUMULADA DE GASTOS A SEPTIEMBRE DE 2021  PARTIDA 14. CAPÍTULO 01. PROGRAMA 04: ADMINISTRACIÓN DE BIENES</vt:lpstr>
      <vt:lpstr>EJECUCIÓN ACUMULADA DE GASTOS A SEPTIEMBRE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276</cp:revision>
  <cp:lastPrinted>2019-10-14T13:03:08Z</cp:lastPrinted>
  <dcterms:created xsi:type="dcterms:W3CDTF">2016-06-23T13:38:47Z</dcterms:created>
  <dcterms:modified xsi:type="dcterms:W3CDTF">2021-11-06T01:17:12Z</dcterms:modified>
</cp:coreProperties>
</file>