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38" r:id="rId15"/>
    <p:sldId id="320" r:id="rId16"/>
    <p:sldId id="321" r:id="rId17"/>
    <p:sldId id="322" r:id="rId18"/>
    <p:sldId id="323" r:id="rId19"/>
    <p:sldId id="328" r:id="rId20"/>
    <p:sldId id="334" r:id="rId21"/>
    <p:sldId id="335" r:id="rId22"/>
    <p:sldId id="329" r:id="rId23"/>
    <p:sldId id="333" r:id="rId24"/>
    <p:sldId id="332" r:id="rId25"/>
    <p:sldId id="331" r:id="rId26"/>
    <p:sldId id="330" r:id="rId27"/>
    <p:sldId id="324" r:id="rId28"/>
    <p:sldId id="336" r:id="rId29"/>
    <p:sldId id="325" r:id="rId30"/>
    <p:sldId id="337" r:id="rId31"/>
    <p:sldId id="326" r:id="rId32"/>
    <p:sldId id="319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9.6766538581947295E-2"/>
                  <c:y val="-0.136288972659599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7-4104-808B-60D3BDE4B8BB}"/>
                </c:ext>
              </c:extLst>
            </c:dLbl>
            <c:dLbl>
              <c:idx val="2"/>
              <c:layout>
                <c:manualLayout>
                  <c:x val="0.11844203327776434"/>
                  <c:y val="3.21616018653348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7-4104-808B-60D3BDE4B8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1639724559054"/>
          <c:y val="0.69858366380184755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0-48D9-B7AB-C5242BF89096}"/>
            </c:ext>
          </c:extLst>
        </c:ser>
        <c:ser>
          <c:idx val="1"/>
          <c:order val="1"/>
          <c:tx>
            <c:strRef>
              <c:f>'Partida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0-48D9-B7AB-C5242BF89096}"/>
            </c:ext>
          </c:extLst>
        </c:ser>
        <c:ser>
          <c:idx val="2"/>
          <c:order val="2"/>
          <c:tx>
            <c:strRef>
              <c:f>'Partida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70-48D9-B7AB-C5242BF89096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70-48D9-B7AB-C5242BF89096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70-48D9-B7AB-C5242BF89096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70-48D9-B7AB-C5242BF89096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70-48D9-B7AB-C5242BF89096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70-48D9-B7AB-C5242BF89096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70-48D9-B7AB-C5242BF89096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70-48D9-B7AB-C5242BF89096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70-48D9-B7AB-C5242BF89096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70-48D9-B7AB-C5242BF89096}"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70-48D9-B7AB-C5242BF890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12'!$D$33:$L$33</c:f>
              <c:numCache>
                <c:formatCode>0.0%</c:formatCode>
                <c:ptCount val="9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  <c:pt idx="3">
                  <c:v>6.7353406967729762E-2</c:v>
                </c:pt>
                <c:pt idx="4">
                  <c:v>5.3967116125673426E-2</c:v>
                </c:pt>
                <c:pt idx="5">
                  <c:v>7.2420770760977318E-2</c:v>
                </c:pt>
                <c:pt idx="6">
                  <c:v>5.6273122871008822E-2</c:v>
                </c:pt>
                <c:pt idx="7">
                  <c:v>6.4015213504050053E-2</c:v>
                </c:pt>
                <c:pt idx="8">
                  <c:v>7.5213551575268447E-2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370-48D9-B7AB-C5242BF890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8528720"/>
        <c:axId val="448524408"/>
      </c:barChart>
      <c:catAx>
        <c:axId val="44852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8524408"/>
        <c:crosses val="autoZero"/>
        <c:auto val="1"/>
        <c:lblAlgn val="ctr"/>
        <c:lblOffset val="100"/>
        <c:noMultiLvlLbl val="0"/>
      </c:catAx>
      <c:valAx>
        <c:axId val="4485244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852872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57-4FA4-81B3-A650795B2EEE}"/>
            </c:ext>
          </c:extLst>
        </c:ser>
        <c:ser>
          <c:idx val="1"/>
          <c:order val="1"/>
          <c:tx>
            <c:strRef>
              <c:f>'Partida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57-4FA4-81B3-A650795B2EEE}"/>
            </c:ext>
          </c:extLst>
        </c:ser>
        <c:ser>
          <c:idx val="2"/>
          <c:order val="2"/>
          <c:tx>
            <c:strRef>
              <c:f>'Partida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57-4FA4-81B3-A650795B2EEE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57-4FA4-81B3-A650795B2EEE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57-4FA4-81B3-A650795B2EEE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57-4FA4-81B3-A650795B2EEE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57-4FA4-81B3-A650795B2EEE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57-4FA4-81B3-A650795B2EEE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57-4FA4-81B3-A650795B2EEE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57-4FA4-81B3-A650795B2EEE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57-4FA4-81B3-A650795B2EEE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57-4FA4-81B3-A650795B2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12'!$D$26:$L$26</c:f>
              <c:numCache>
                <c:formatCode>0.0%</c:formatCode>
                <c:ptCount val="9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  <c:pt idx="3">
                  <c:v>0.26577832622101843</c:v>
                </c:pt>
                <c:pt idx="4">
                  <c:v>0.30705253185381481</c:v>
                </c:pt>
                <c:pt idx="5">
                  <c:v>0.37949610942267253</c:v>
                </c:pt>
                <c:pt idx="6">
                  <c:v>0.43585437560218654</c:v>
                </c:pt>
                <c:pt idx="7">
                  <c:v>0.49986118534742541</c:v>
                </c:pt>
                <c:pt idx="8">
                  <c:v>0.57513577694295526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557-4FA4-81B3-A650795B2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8525976"/>
        <c:axId val="448530680"/>
      </c:lineChart>
      <c:catAx>
        <c:axId val="44852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8530680"/>
        <c:crosses val="autoZero"/>
        <c:auto val="1"/>
        <c:lblAlgn val="ctr"/>
        <c:lblOffset val="100"/>
        <c:noMultiLvlLbl val="0"/>
      </c:catAx>
      <c:valAx>
        <c:axId val="4485306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85259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0108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667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7632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467" y="627994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11" y="201781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11" y="140761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DFE1A9E-D76F-476A-9365-3DA52EB65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77192"/>
              </p:ext>
            </p:extLst>
          </p:nvPr>
        </p:nvGraphicFramePr>
        <p:xfrm>
          <a:off x="497012" y="2348879"/>
          <a:ext cx="8189790" cy="3785965"/>
        </p:xfrm>
        <a:graphic>
          <a:graphicData uri="http://schemas.openxmlformats.org/drawingml/2006/table">
            <a:tbl>
              <a:tblPr/>
              <a:tblGrid>
                <a:gridCol w="820510">
                  <a:extLst>
                    <a:ext uri="{9D8B030D-6E8A-4147-A177-3AD203B41FA5}">
                      <a16:colId xmlns:a16="http://schemas.microsoft.com/office/drawing/2014/main" val="1366061329"/>
                    </a:ext>
                  </a:extLst>
                </a:gridCol>
                <a:gridCol w="303099">
                  <a:extLst>
                    <a:ext uri="{9D8B030D-6E8A-4147-A177-3AD203B41FA5}">
                      <a16:colId xmlns:a16="http://schemas.microsoft.com/office/drawing/2014/main" val="469065220"/>
                    </a:ext>
                  </a:extLst>
                </a:gridCol>
                <a:gridCol w="303099">
                  <a:extLst>
                    <a:ext uri="{9D8B030D-6E8A-4147-A177-3AD203B41FA5}">
                      <a16:colId xmlns:a16="http://schemas.microsoft.com/office/drawing/2014/main" val="246683419"/>
                    </a:ext>
                  </a:extLst>
                </a:gridCol>
                <a:gridCol w="2746257">
                  <a:extLst>
                    <a:ext uri="{9D8B030D-6E8A-4147-A177-3AD203B41FA5}">
                      <a16:colId xmlns:a16="http://schemas.microsoft.com/office/drawing/2014/main" val="2058397605"/>
                    </a:ext>
                  </a:extLst>
                </a:gridCol>
                <a:gridCol w="820510">
                  <a:extLst>
                    <a:ext uri="{9D8B030D-6E8A-4147-A177-3AD203B41FA5}">
                      <a16:colId xmlns:a16="http://schemas.microsoft.com/office/drawing/2014/main" val="1092881846"/>
                    </a:ext>
                  </a:extLst>
                </a:gridCol>
                <a:gridCol w="820510">
                  <a:extLst>
                    <a:ext uri="{9D8B030D-6E8A-4147-A177-3AD203B41FA5}">
                      <a16:colId xmlns:a16="http://schemas.microsoft.com/office/drawing/2014/main" val="1939049321"/>
                    </a:ext>
                  </a:extLst>
                </a:gridCol>
                <a:gridCol w="820510">
                  <a:extLst>
                    <a:ext uri="{9D8B030D-6E8A-4147-A177-3AD203B41FA5}">
                      <a16:colId xmlns:a16="http://schemas.microsoft.com/office/drawing/2014/main" val="1421935649"/>
                    </a:ext>
                  </a:extLst>
                </a:gridCol>
                <a:gridCol w="820510">
                  <a:extLst>
                    <a:ext uri="{9D8B030D-6E8A-4147-A177-3AD203B41FA5}">
                      <a16:colId xmlns:a16="http://schemas.microsoft.com/office/drawing/2014/main" val="937579466"/>
                    </a:ext>
                  </a:extLst>
                </a:gridCol>
                <a:gridCol w="734785">
                  <a:extLst>
                    <a:ext uri="{9D8B030D-6E8A-4147-A177-3AD203B41FA5}">
                      <a16:colId xmlns:a16="http://schemas.microsoft.com/office/drawing/2014/main" val="1195109335"/>
                    </a:ext>
                  </a:extLst>
                </a:gridCol>
              </a:tblGrid>
              <a:tr h="1628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30727"/>
                  </a:ext>
                </a:extLst>
              </a:tr>
              <a:tr h="4984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5609"/>
                  </a:ext>
                </a:extLst>
              </a:tr>
              <a:tr h="213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28.647.548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-19.478.633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14.430.156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753969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10.647.612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8.141.074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670062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68655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35033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93097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812948"/>
                  </a:ext>
                </a:extLst>
              </a:tr>
              <a:tr h="30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745457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20764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841473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453892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895144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961940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3.861.743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405343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533.234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00904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11.270.777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3.328.509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983726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978499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802102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753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9938" y="193982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13487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0749D7-3EEB-4757-8064-0AE8358A8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27834"/>
              </p:ext>
            </p:extLst>
          </p:nvPr>
        </p:nvGraphicFramePr>
        <p:xfrm>
          <a:off x="476002" y="2276871"/>
          <a:ext cx="8210797" cy="389844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3299433059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3445306393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1877679248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1867030488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3803296779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778458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253261507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51055840"/>
                    </a:ext>
                  </a:extLst>
                </a:gridCol>
                <a:gridCol w="736671">
                  <a:extLst>
                    <a:ext uri="{9D8B030D-6E8A-4147-A177-3AD203B41FA5}">
                      <a16:colId xmlns:a16="http://schemas.microsoft.com/office/drawing/2014/main" val="4029090763"/>
                    </a:ext>
                  </a:extLst>
                </a:gridCol>
              </a:tblGrid>
              <a:tr h="1558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302629"/>
                  </a:ext>
                </a:extLst>
              </a:tr>
              <a:tr h="4690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95171"/>
                  </a:ext>
                </a:extLst>
              </a:tr>
              <a:tr h="162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173.630.106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-84.693.497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111.054.497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544417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15.678.443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12.039.643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21867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744.879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68114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94712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30403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030889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982.051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286950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752213"/>
                  </a:ext>
                </a:extLst>
              </a:tr>
              <a:tr h="30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860999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48750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1910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66537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74693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366323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-6.883.317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74.898.419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320630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18399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132.916.440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-7.420.733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210648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22.238.491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46605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22.238.491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141167"/>
                  </a:ext>
                </a:extLst>
              </a:tr>
              <a:tr h="15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34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132" y="213191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2318" y="1465383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336E09-5A9C-402C-AD0C-7012607C2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211086"/>
              </p:ext>
            </p:extLst>
          </p:nvPr>
        </p:nvGraphicFramePr>
        <p:xfrm>
          <a:off x="562318" y="2685268"/>
          <a:ext cx="8087702" cy="2975974"/>
        </p:xfrm>
        <a:graphic>
          <a:graphicData uri="http://schemas.openxmlformats.org/drawingml/2006/table">
            <a:tbl>
              <a:tblPr/>
              <a:tblGrid>
                <a:gridCol w="810282">
                  <a:extLst>
                    <a:ext uri="{9D8B030D-6E8A-4147-A177-3AD203B41FA5}">
                      <a16:colId xmlns:a16="http://schemas.microsoft.com/office/drawing/2014/main" val="227154686"/>
                    </a:ext>
                  </a:extLst>
                </a:gridCol>
                <a:gridCol w="299321">
                  <a:extLst>
                    <a:ext uri="{9D8B030D-6E8A-4147-A177-3AD203B41FA5}">
                      <a16:colId xmlns:a16="http://schemas.microsoft.com/office/drawing/2014/main" val="254880014"/>
                    </a:ext>
                  </a:extLst>
                </a:gridCol>
                <a:gridCol w="299321">
                  <a:extLst>
                    <a:ext uri="{9D8B030D-6E8A-4147-A177-3AD203B41FA5}">
                      <a16:colId xmlns:a16="http://schemas.microsoft.com/office/drawing/2014/main" val="2680539274"/>
                    </a:ext>
                  </a:extLst>
                </a:gridCol>
                <a:gridCol w="2712025">
                  <a:extLst>
                    <a:ext uri="{9D8B030D-6E8A-4147-A177-3AD203B41FA5}">
                      <a16:colId xmlns:a16="http://schemas.microsoft.com/office/drawing/2014/main" val="2877561973"/>
                    </a:ext>
                  </a:extLst>
                </a:gridCol>
                <a:gridCol w="810282">
                  <a:extLst>
                    <a:ext uri="{9D8B030D-6E8A-4147-A177-3AD203B41FA5}">
                      <a16:colId xmlns:a16="http://schemas.microsoft.com/office/drawing/2014/main" val="1602806168"/>
                    </a:ext>
                  </a:extLst>
                </a:gridCol>
                <a:gridCol w="810282">
                  <a:extLst>
                    <a:ext uri="{9D8B030D-6E8A-4147-A177-3AD203B41FA5}">
                      <a16:colId xmlns:a16="http://schemas.microsoft.com/office/drawing/2014/main" val="3335059351"/>
                    </a:ext>
                  </a:extLst>
                </a:gridCol>
                <a:gridCol w="810282">
                  <a:extLst>
                    <a:ext uri="{9D8B030D-6E8A-4147-A177-3AD203B41FA5}">
                      <a16:colId xmlns:a16="http://schemas.microsoft.com/office/drawing/2014/main" val="305554598"/>
                    </a:ext>
                  </a:extLst>
                </a:gridCol>
                <a:gridCol w="810282">
                  <a:extLst>
                    <a:ext uri="{9D8B030D-6E8A-4147-A177-3AD203B41FA5}">
                      <a16:colId xmlns:a16="http://schemas.microsoft.com/office/drawing/2014/main" val="4017922839"/>
                    </a:ext>
                  </a:extLst>
                </a:gridCol>
                <a:gridCol w="725625">
                  <a:extLst>
                    <a:ext uri="{9D8B030D-6E8A-4147-A177-3AD203B41FA5}">
                      <a16:colId xmlns:a16="http://schemas.microsoft.com/office/drawing/2014/main" val="529457370"/>
                    </a:ext>
                  </a:extLst>
                </a:gridCol>
              </a:tblGrid>
              <a:tr h="1706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030084"/>
                  </a:ext>
                </a:extLst>
              </a:tr>
              <a:tr h="5226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211862"/>
                  </a:ext>
                </a:extLst>
              </a:tr>
              <a:tr h="223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1.243.447.655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-474.334.047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824.696.343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005276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102.413.043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80.463.918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756783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7.201.209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4.952.578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836098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85430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222153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2.545.558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07313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83356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921099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1634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375.986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27573"/>
                  </a:ext>
                </a:extLst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156691"/>
                  </a:ext>
                </a:extLst>
              </a:tr>
              <a:tr h="351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5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99917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2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1802" y="1359288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B5FE8E-8F7B-4B3B-A322-E3751DABF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71802"/>
              </p:ext>
            </p:extLst>
          </p:nvPr>
        </p:nvGraphicFramePr>
        <p:xfrm>
          <a:off x="481804" y="2420888"/>
          <a:ext cx="8087698" cy="3465772"/>
        </p:xfrm>
        <a:graphic>
          <a:graphicData uri="http://schemas.openxmlformats.org/drawingml/2006/table">
            <a:tbl>
              <a:tblPr/>
              <a:tblGrid>
                <a:gridCol w="810281">
                  <a:extLst>
                    <a:ext uri="{9D8B030D-6E8A-4147-A177-3AD203B41FA5}">
                      <a16:colId xmlns:a16="http://schemas.microsoft.com/office/drawing/2014/main" val="2659404602"/>
                    </a:ext>
                  </a:extLst>
                </a:gridCol>
                <a:gridCol w="299321">
                  <a:extLst>
                    <a:ext uri="{9D8B030D-6E8A-4147-A177-3AD203B41FA5}">
                      <a16:colId xmlns:a16="http://schemas.microsoft.com/office/drawing/2014/main" val="2750375701"/>
                    </a:ext>
                  </a:extLst>
                </a:gridCol>
                <a:gridCol w="299321">
                  <a:extLst>
                    <a:ext uri="{9D8B030D-6E8A-4147-A177-3AD203B41FA5}">
                      <a16:colId xmlns:a16="http://schemas.microsoft.com/office/drawing/2014/main" val="109158709"/>
                    </a:ext>
                  </a:extLst>
                </a:gridCol>
                <a:gridCol w="2712026">
                  <a:extLst>
                    <a:ext uri="{9D8B030D-6E8A-4147-A177-3AD203B41FA5}">
                      <a16:colId xmlns:a16="http://schemas.microsoft.com/office/drawing/2014/main" val="4043642044"/>
                    </a:ext>
                  </a:extLst>
                </a:gridCol>
                <a:gridCol w="810281">
                  <a:extLst>
                    <a:ext uri="{9D8B030D-6E8A-4147-A177-3AD203B41FA5}">
                      <a16:colId xmlns:a16="http://schemas.microsoft.com/office/drawing/2014/main" val="2566435436"/>
                    </a:ext>
                  </a:extLst>
                </a:gridCol>
                <a:gridCol w="810281">
                  <a:extLst>
                    <a:ext uri="{9D8B030D-6E8A-4147-A177-3AD203B41FA5}">
                      <a16:colId xmlns:a16="http://schemas.microsoft.com/office/drawing/2014/main" val="4090308199"/>
                    </a:ext>
                  </a:extLst>
                </a:gridCol>
                <a:gridCol w="810281">
                  <a:extLst>
                    <a:ext uri="{9D8B030D-6E8A-4147-A177-3AD203B41FA5}">
                      <a16:colId xmlns:a16="http://schemas.microsoft.com/office/drawing/2014/main" val="1342173673"/>
                    </a:ext>
                  </a:extLst>
                </a:gridCol>
                <a:gridCol w="810281">
                  <a:extLst>
                    <a:ext uri="{9D8B030D-6E8A-4147-A177-3AD203B41FA5}">
                      <a16:colId xmlns:a16="http://schemas.microsoft.com/office/drawing/2014/main" val="1996816661"/>
                    </a:ext>
                  </a:extLst>
                </a:gridCol>
                <a:gridCol w="725625">
                  <a:extLst>
                    <a:ext uri="{9D8B030D-6E8A-4147-A177-3AD203B41FA5}">
                      <a16:colId xmlns:a16="http://schemas.microsoft.com/office/drawing/2014/main" val="1192833372"/>
                    </a:ext>
                  </a:extLst>
                </a:gridCol>
              </a:tblGrid>
              <a:tr h="1818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21316"/>
                  </a:ext>
                </a:extLst>
              </a:tr>
              <a:tr h="3636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29594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4.832.662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2.901.748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014329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681986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434687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183895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28748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1.341.426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2.118.487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51652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259709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082797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281189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786199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1.048.116.163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-176.305.299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653.892.258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055120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1.353.876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72748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1.045.582.710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-174.107.108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652.538.382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182049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36099"/>
                  </a:ext>
                </a:extLst>
              </a:tr>
              <a:tr h="18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31249"/>
                  </a:ext>
                </a:extLst>
              </a:tr>
              <a:tr h="193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8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03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210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674" y="21632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7674" y="1497129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B42750-5A7C-48FA-AE8C-E011046B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77481"/>
              </p:ext>
            </p:extLst>
          </p:nvPr>
        </p:nvGraphicFramePr>
        <p:xfrm>
          <a:off x="500210" y="2452268"/>
          <a:ext cx="8186589" cy="3685346"/>
        </p:xfrm>
        <a:graphic>
          <a:graphicData uri="http://schemas.openxmlformats.org/drawingml/2006/table">
            <a:tbl>
              <a:tblPr/>
              <a:tblGrid>
                <a:gridCol w="820189">
                  <a:extLst>
                    <a:ext uri="{9D8B030D-6E8A-4147-A177-3AD203B41FA5}">
                      <a16:colId xmlns:a16="http://schemas.microsoft.com/office/drawing/2014/main" val="482441792"/>
                    </a:ext>
                  </a:extLst>
                </a:gridCol>
                <a:gridCol w="302980">
                  <a:extLst>
                    <a:ext uri="{9D8B030D-6E8A-4147-A177-3AD203B41FA5}">
                      <a16:colId xmlns:a16="http://schemas.microsoft.com/office/drawing/2014/main" val="2405811046"/>
                    </a:ext>
                  </a:extLst>
                </a:gridCol>
                <a:gridCol w="302980">
                  <a:extLst>
                    <a:ext uri="{9D8B030D-6E8A-4147-A177-3AD203B41FA5}">
                      <a16:colId xmlns:a16="http://schemas.microsoft.com/office/drawing/2014/main" val="582550597"/>
                    </a:ext>
                  </a:extLst>
                </a:gridCol>
                <a:gridCol w="2745186">
                  <a:extLst>
                    <a:ext uri="{9D8B030D-6E8A-4147-A177-3AD203B41FA5}">
                      <a16:colId xmlns:a16="http://schemas.microsoft.com/office/drawing/2014/main" val="1719970777"/>
                    </a:ext>
                  </a:extLst>
                </a:gridCol>
                <a:gridCol w="820189">
                  <a:extLst>
                    <a:ext uri="{9D8B030D-6E8A-4147-A177-3AD203B41FA5}">
                      <a16:colId xmlns:a16="http://schemas.microsoft.com/office/drawing/2014/main" val="3203003521"/>
                    </a:ext>
                  </a:extLst>
                </a:gridCol>
                <a:gridCol w="820189">
                  <a:extLst>
                    <a:ext uri="{9D8B030D-6E8A-4147-A177-3AD203B41FA5}">
                      <a16:colId xmlns:a16="http://schemas.microsoft.com/office/drawing/2014/main" val="1848346357"/>
                    </a:ext>
                  </a:extLst>
                </a:gridCol>
                <a:gridCol w="820189">
                  <a:extLst>
                    <a:ext uri="{9D8B030D-6E8A-4147-A177-3AD203B41FA5}">
                      <a16:colId xmlns:a16="http://schemas.microsoft.com/office/drawing/2014/main" val="3767410830"/>
                    </a:ext>
                  </a:extLst>
                </a:gridCol>
                <a:gridCol w="820189">
                  <a:extLst>
                    <a:ext uri="{9D8B030D-6E8A-4147-A177-3AD203B41FA5}">
                      <a16:colId xmlns:a16="http://schemas.microsoft.com/office/drawing/2014/main" val="3785209672"/>
                    </a:ext>
                  </a:extLst>
                </a:gridCol>
                <a:gridCol w="734498">
                  <a:extLst>
                    <a:ext uri="{9D8B030D-6E8A-4147-A177-3AD203B41FA5}">
                      <a16:colId xmlns:a16="http://schemas.microsoft.com/office/drawing/2014/main" val="3719733731"/>
                    </a:ext>
                  </a:extLst>
                </a:gridCol>
              </a:tblGrid>
              <a:tr h="1724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42034"/>
                  </a:ext>
                </a:extLst>
              </a:tr>
              <a:tr h="5280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12656"/>
                  </a:ext>
                </a:extLst>
              </a:tr>
              <a:tr h="226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90.559.575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-5.049.507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60.559.696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672358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5.863.858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875889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65641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552958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33451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635971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944041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16491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7140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18436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261138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48.413.592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564723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784192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48.284.064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411309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323334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32695"/>
                  </a:ext>
                </a:extLst>
              </a:tr>
              <a:tr h="172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57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97457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872" y="130681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E0B93A-58AC-46EB-BFCD-3F5B910A3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690956"/>
              </p:ext>
            </p:extLst>
          </p:nvPr>
        </p:nvGraphicFramePr>
        <p:xfrm>
          <a:off x="590872" y="2312631"/>
          <a:ext cx="8167936" cy="356464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774310694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1234820068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374050536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316910296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75863162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1738229499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310581093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1194924823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3786525099"/>
                    </a:ext>
                  </a:extLst>
                </a:gridCol>
              </a:tblGrid>
              <a:tr h="1593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545266"/>
                  </a:ext>
                </a:extLst>
              </a:tr>
              <a:tr h="4878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644926"/>
                  </a:ext>
                </a:extLst>
              </a:tr>
              <a:tr h="209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-36.224.360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63.862.641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138411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4.406.799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864380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89443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240084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315892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70416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88739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845936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315819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91317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472221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56816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48.624.248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154253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913.944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74238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58.833.807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47.710.304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22980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68200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90834"/>
                  </a:ext>
                </a:extLst>
              </a:tr>
              <a:tr h="159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99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008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031" y="197920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35371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1EA79A-4EA6-4E45-8983-F38D24A1D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513982"/>
              </p:ext>
            </p:extLst>
          </p:nvPr>
        </p:nvGraphicFramePr>
        <p:xfrm>
          <a:off x="518863" y="2420887"/>
          <a:ext cx="8167934" cy="3556622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338837347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840932332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538518813"/>
                    </a:ext>
                  </a:extLst>
                </a:gridCol>
                <a:gridCol w="2785210">
                  <a:extLst>
                    <a:ext uri="{9D8B030D-6E8A-4147-A177-3AD203B41FA5}">
                      <a16:colId xmlns:a16="http://schemas.microsoft.com/office/drawing/2014/main" val="428094777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117717959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1949825527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1971489522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4191213769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618299460"/>
                    </a:ext>
                  </a:extLst>
                </a:gridCol>
              </a:tblGrid>
              <a:tr h="1639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493322"/>
                  </a:ext>
                </a:extLst>
              </a:tr>
              <a:tr h="5022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99172"/>
                  </a:ext>
                </a:extLst>
              </a:tr>
              <a:tr h="215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7.663.490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610238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3.424.456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088528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136.252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903126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22967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218850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19935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07686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46852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25345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22824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72419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515829"/>
                  </a:ext>
                </a:extLst>
              </a:tr>
              <a:tr h="215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98479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912981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204009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976440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722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206269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4604" y="1361688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FE2810-A4EE-42B6-AD8B-E8A984001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3170"/>
              </p:ext>
            </p:extLst>
          </p:nvPr>
        </p:nvGraphicFramePr>
        <p:xfrm>
          <a:off x="518862" y="2461576"/>
          <a:ext cx="8093814" cy="3282654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3805692507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3861173985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1567719544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313168380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72716102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1633849209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97652318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542358691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4156073339"/>
                    </a:ext>
                  </a:extLst>
                </a:gridCol>
              </a:tblGrid>
              <a:tr h="1786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09252"/>
                  </a:ext>
                </a:extLst>
              </a:tr>
              <a:tr h="5471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76754"/>
                  </a:ext>
                </a:extLst>
              </a:tr>
              <a:tr h="2344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188.613.057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-65.302.254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111.544.942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66935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6.401.453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3.921.294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017847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436.751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84441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807301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13496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36741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606699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096170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86258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86.850.665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956989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86.850.665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10082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980983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25273"/>
                  </a:ext>
                </a:extLst>
              </a:tr>
              <a:tr h="178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2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5663" y="27295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2420" y="1694498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4F2381-1940-4EFE-8294-F893F1429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69355"/>
              </p:ext>
            </p:extLst>
          </p:nvPr>
        </p:nvGraphicFramePr>
        <p:xfrm>
          <a:off x="572420" y="3216289"/>
          <a:ext cx="8093812" cy="2000917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46993337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3543369149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471431508"/>
                    </a:ext>
                  </a:extLst>
                </a:gridCol>
                <a:gridCol w="2714074">
                  <a:extLst>
                    <a:ext uri="{9D8B030D-6E8A-4147-A177-3AD203B41FA5}">
                      <a16:colId xmlns:a16="http://schemas.microsoft.com/office/drawing/2014/main" val="2184154231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169307987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843201638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186612572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124002370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3019081257"/>
                    </a:ext>
                  </a:extLst>
                </a:gridCol>
              </a:tblGrid>
              <a:tr h="2148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211018"/>
                  </a:ext>
                </a:extLst>
              </a:tr>
              <a:tr h="4299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7230"/>
                  </a:ext>
                </a:extLst>
              </a:tr>
              <a:tr h="281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89027"/>
                  </a:ext>
                </a:extLst>
              </a:tr>
              <a:tr h="21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330289"/>
                  </a:ext>
                </a:extLst>
              </a:tr>
              <a:tr h="21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065548"/>
                  </a:ext>
                </a:extLst>
              </a:tr>
              <a:tr h="21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37857"/>
                  </a:ext>
                </a:extLst>
              </a:tr>
              <a:tr h="21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80780"/>
                  </a:ext>
                </a:extLst>
              </a:tr>
              <a:tr h="21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7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59492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17447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429895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089710-FF5C-4624-BD28-82C52F4FB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64139"/>
              </p:ext>
            </p:extLst>
          </p:nvPr>
        </p:nvGraphicFramePr>
        <p:xfrm>
          <a:off x="518864" y="2616926"/>
          <a:ext cx="8093813" cy="2471134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392849311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3031251529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3068821160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4172700017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875406359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9269047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953098859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416525723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801082910"/>
                    </a:ext>
                  </a:extLst>
                </a:gridCol>
              </a:tblGrid>
              <a:tr h="2169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592651"/>
                  </a:ext>
                </a:extLst>
              </a:tr>
              <a:tr h="4511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59534"/>
                  </a:ext>
                </a:extLst>
              </a:tr>
              <a:tr h="2846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32645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000513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357512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983426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53713"/>
                  </a:ext>
                </a:extLst>
              </a:tr>
              <a:tr h="216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96275"/>
                  </a:ext>
                </a:extLst>
              </a:tr>
              <a:tr h="216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926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1041" y="141610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2499" y="2331124"/>
            <a:ext cx="8229600" cy="40273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747"/>
              </p:ext>
            </p:extLst>
          </p:nvPr>
        </p:nvGraphicFramePr>
        <p:xfrm>
          <a:off x="528176" y="2331125"/>
          <a:ext cx="8078247" cy="402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472" y="21049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348985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4D8E00-F51F-4BE8-9966-F788A9723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16448"/>
              </p:ext>
            </p:extLst>
          </p:nvPr>
        </p:nvGraphicFramePr>
        <p:xfrm>
          <a:off x="539472" y="2613738"/>
          <a:ext cx="8073204" cy="2477170"/>
        </p:xfrm>
        <a:graphic>
          <a:graphicData uri="http://schemas.openxmlformats.org/drawingml/2006/table">
            <a:tbl>
              <a:tblPr/>
              <a:tblGrid>
                <a:gridCol w="808829">
                  <a:extLst>
                    <a:ext uri="{9D8B030D-6E8A-4147-A177-3AD203B41FA5}">
                      <a16:colId xmlns:a16="http://schemas.microsoft.com/office/drawing/2014/main" val="3380659553"/>
                    </a:ext>
                  </a:extLst>
                </a:gridCol>
                <a:gridCol w="298784">
                  <a:extLst>
                    <a:ext uri="{9D8B030D-6E8A-4147-A177-3AD203B41FA5}">
                      <a16:colId xmlns:a16="http://schemas.microsoft.com/office/drawing/2014/main" val="147945864"/>
                    </a:ext>
                  </a:extLst>
                </a:gridCol>
                <a:gridCol w="298784">
                  <a:extLst>
                    <a:ext uri="{9D8B030D-6E8A-4147-A177-3AD203B41FA5}">
                      <a16:colId xmlns:a16="http://schemas.microsoft.com/office/drawing/2014/main" val="370374235"/>
                    </a:ext>
                  </a:extLst>
                </a:gridCol>
                <a:gridCol w="2707166">
                  <a:extLst>
                    <a:ext uri="{9D8B030D-6E8A-4147-A177-3AD203B41FA5}">
                      <a16:colId xmlns:a16="http://schemas.microsoft.com/office/drawing/2014/main" val="3825134431"/>
                    </a:ext>
                  </a:extLst>
                </a:gridCol>
                <a:gridCol w="808829">
                  <a:extLst>
                    <a:ext uri="{9D8B030D-6E8A-4147-A177-3AD203B41FA5}">
                      <a16:colId xmlns:a16="http://schemas.microsoft.com/office/drawing/2014/main" val="781080895"/>
                    </a:ext>
                  </a:extLst>
                </a:gridCol>
                <a:gridCol w="808829">
                  <a:extLst>
                    <a:ext uri="{9D8B030D-6E8A-4147-A177-3AD203B41FA5}">
                      <a16:colId xmlns:a16="http://schemas.microsoft.com/office/drawing/2014/main" val="920276416"/>
                    </a:ext>
                  </a:extLst>
                </a:gridCol>
                <a:gridCol w="808829">
                  <a:extLst>
                    <a:ext uri="{9D8B030D-6E8A-4147-A177-3AD203B41FA5}">
                      <a16:colId xmlns:a16="http://schemas.microsoft.com/office/drawing/2014/main" val="1097021563"/>
                    </a:ext>
                  </a:extLst>
                </a:gridCol>
                <a:gridCol w="808829">
                  <a:extLst>
                    <a:ext uri="{9D8B030D-6E8A-4147-A177-3AD203B41FA5}">
                      <a16:colId xmlns:a16="http://schemas.microsoft.com/office/drawing/2014/main" val="4070803068"/>
                    </a:ext>
                  </a:extLst>
                </a:gridCol>
                <a:gridCol w="724325">
                  <a:extLst>
                    <a:ext uri="{9D8B030D-6E8A-4147-A177-3AD203B41FA5}">
                      <a16:colId xmlns:a16="http://schemas.microsoft.com/office/drawing/2014/main" val="2667875430"/>
                    </a:ext>
                  </a:extLst>
                </a:gridCol>
              </a:tblGrid>
              <a:tr h="1715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57497"/>
                  </a:ext>
                </a:extLst>
              </a:tr>
              <a:tr h="5254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090005"/>
                  </a:ext>
                </a:extLst>
              </a:tr>
              <a:tr h="225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45.350.937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33169"/>
                  </a:ext>
                </a:extLst>
              </a:tr>
              <a:tr h="17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174.255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048371"/>
                  </a:ext>
                </a:extLst>
              </a:tr>
              <a:tr h="17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99855"/>
                  </a:ext>
                </a:extLst>
              </a:tr>
              <a:tr h="17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36.252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922751"/>
                  </a:ext>
                </a:extLst>
              </a:tr>
              <a:tr h="17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64794"/>
                  </a:ext>
                </a:extLst>
              </a:tr>
              <a:tr h="17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25.798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419975"/>
                  </a:ext>
                </a:extLst>
              </a:tr>
              <a:tr h="17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71163"/>
                  </a:ext>
                </a:extLst>
              </a:tr>
              <a:tr h="17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45.110.281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507047"/>
                  </a:ext>
                </a:extLst>
              </a:tr>
              <a:tr h="17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501659"/>
                  </a:ext>
                </a:extLst>
              </a:tr>
              <a:tr h="182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98.503.628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98.503.628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45.109.785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648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342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904" y="1457342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9B1417-1A15-4F94-BBC5-7867B2F8A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136273"/>
              </p:ext>
            </p:extLst>
          </p:nvPr>
        </p:nvGraphicFramePr>
        <p:xfrm>
          <a:off x="518864" y="2780928"/>
          <a:ext cx="8093813" cy="2821406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3126772196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388906564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253948765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839953001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886410918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1364503642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77281817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020366596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45550814"/>
                    </a:ext>
                  </a:extLst>
                </a:gridCol>
              </a:tblGrid>
              <a:tr h="2094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910095"/>
                  </a:ext>
                </a:extLst>
              </a:tr>
              <a:tr h="4385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949040"/>
                  </a:ext>
                </a:extLst>
              </a:tr>
              <a:tr h="274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136.006.574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3942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1.394.436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055374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822846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549.129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85217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29089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539.710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878156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79537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133.787.448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948124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961191"/>
                  </a:ext>
                </a:extLst>
              </a:tr>
              <a:tr h="222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133.787.331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854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0645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616" y="21171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2920" y="1433730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9CC463-99BE-41E2-BCA0-B3F4A8726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682853"/>
              </p:ext>
            </p:extLst>
          </p:nvPr>
        </p:nvGraphicFramePr>
        <p:xfrm>
          <a:off x="590872" y="2636912"/>
          <a:ext cx="8045860" cy="2582832"/>
        </p:xfrm>
        <a:graphic>
          <a:graphicData uri="http://schemas.openxmlformats.org/drawingml/2006/table">
            <a:tbl>
              <a:tblPr/>
              <a:tblGrid>
                <a:gridCol w="806090">
                  <a:extLst>
                    <a:ext uri="{9D8B030D-6E8A-4147-A177-3AD203B41FA5}">
                      <a16:colId xmlns:a16="http://schemas.microsoft.com/office/drawing/2014/main" val="911346624"/>
                    </a:ext>
                  </a:extLst>
                </a:gridCol>
                <a:gridCol w="297772">
                  <a:extLst>
                    <a:ext uri="{9D8B030D-6E8A-4147-A177-3AD203B41FA5}">
                      <a16:colId xmlns:a16="http://schemas.microsoft.com/office/drawing/2014/main" val="2344355101"/>
                    </a:ext>
                  </a:extLst>
                </a:gridCol>
                <a:gridCol w="297772">
                  <a:extLst>
                    <a:ext uri="{9D8B030D-6E8A-4147-A177-3AD203B41FA5}">
                      <a16:colId xmlns:a16="http://schemas.microsoft.com/office/drawing/2014/main" val="3204151084"/>
                    </a:ext>
                  </a:extLst>
                </a:gridCol>
                <a:gridCol w="2697995">
                  <a:extLst>
                    <a:ext uri="{9D8B030D-6E8A-4147-A177-3AD203B41FA5}">
                      <a16:colId xmlns:a16="http://schemas.microsoft.com/office/drawing/2014/main" val="312904679"/>
                    </a:ext>
                  </a:extLst>
                </a:gridCol>
                <a:gridCol w="806090">
                  <a:extLst>
                    <a:ext uri="{9D8B030D-6E8A-4147-A177-3AD203B41FA5}">
                      <a16:colId xmlns:a16="http://schemas.microsoft.com/office/drawing/2014/main" val="1673941244"/>
                    </a:ext>
                  </a:extLst>
                </a:gridCol>
                <a:gridCol w="806090">
                  <a:extLst>
                    <a:ext uri="{9D8B030D-6E8A-4147-A177-3AD203B41FA5}">
                      <a16:colId xmlns:a16="http://schemas.microsoft.com/office/drawing/2014/main" val="3798851161"/>
                    </a:ext>
                  </a:extLst>
                </a:gridCol>
                <a:gridCol w="806090">
                  <a:extLst>
                    <a:ext uri="{9D8B030D-6E8A-4147-A177-3AD203B41FA5}">
                      <a16:colId xmlns:a16="http://schemas.microsoft.com/office/drawing/2014/main" val="1583537103"/>
                    </a:ext>
                  </a:extLst>
                </a:gridCol>
                <a:gridCol w="806090">
                  <a:extLst>
                    <a:ext uri="{9D8B030D-6E8A-4147-A177-3AD203B41FA5}">
                      <a16:colId xmlns:a16="http://schemas.microsoft.com/office/drawing/2014/main" val="838337119"/>
                    </a:ext>
                  </a:extLst>
                </a:gridCol>
                <a:gridCol w="721871">
                  <a:extLst>
                    <a:ext uri="{9D8B030D-6E8A-4147-A177-3AD203B41FA5}">
                      <a16:colId xmlns:a16="http://schemas.microsoft.com/office/drawing/2014/main" val="1644509921"/>
                    </a:ext>
                  </a:extLst>
                </a:gridCol>
              </a:tblGrid>
              <a:tr h="2327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44030"/>
                  </a:ext>
                </a:extLst>
              </a:tr>
              <a:tr h="4153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929968"/>
                  </a:ext>
                </a:extLst>
              </a:tr>
              <a:tr h="305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5.797.329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64270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15524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306437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566581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342831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9377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5.647.883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387612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5.647.883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934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332" y="233282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49007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BAC5EE-9538-4F0F-931B-88AD5D3EF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99356"/>
              </p:ext>
            </p:extLst>
          </p:nvPr>
        </p:nvGraphicFramePr>
        <p:xfrm>
          <a:off x="518864" y="2731708"/>
          <a:ext cx="8093813" cy="3084013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332471559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1140193579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4142944406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21956099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96908807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4200881508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84653573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611329610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3628684738"/>
                    </a:ext>
                  </a:extLst>
                </a:gridCol>
              </a:tblGrid>
              <a:tr h="2662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833867"/>
                  </a:ext>
                </a:extLst>
              </a:tr>
              <a:tr h="3382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340642"/>
                  </a:ext>
                </a:extLst>
              </a:tr>
              <a:tr h="349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15.463.847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208345"/>
                  </a:ext>
                </a:extLst>
              </a:tr>
              <a:tr h="26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81493"/>
                  </a:ext>
                </a:extLst>
              </a:tr>
              <a:tr h="26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173102"/>
                  </a:ext>
                </a:extLst>
              </a:tr>
              <a:tr h="26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130558"/>
                  </a:ext>
                </a:extLst>
              </a:tr>
              <a:tr h="26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81702"/>
                  </a:ext>
                </a:extLst>
              </a:tr>
              <a:tr h="26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09929"/>
                  </a:ext>
                </a:extLst>
              </a:tr>
              <a:tr h="26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15.212.647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83534"/>
                  </a:ext>
                </a:extLst>
              </a:tr>
              <a:tr h="26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414370"/>
                  </a:ext>
                </a:extLst>
              </a:tr>
              <a:tr h="26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15.018.355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398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5486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56" y="269274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56" y="1682052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0E193D2-716E-4077-B418-4E4BC41FA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475832"/>
              </p:ext>
            </p:extLst>
          </p:nvPr>
        </p:nvGraphicFramePr>
        <p:xfrm>
          <a:off x="545486" y="3084443"/>
          <a:ext cx="8093813" cy="2331335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3378058373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90538056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1074485256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132839136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306307240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164877739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50969785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84070723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866596769"/>
                    </a:ext>
                  </a:extLst>
                </a:gridCol>
              </a:tblGrid>
              <a:tr h="2648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19147"/>
                  </a:ext>
                </a:extLst>
              </a:tr>
              <a:tr h="3946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16847"/>
                  </a:ext>
                </a:extLst>
              </a:tr>
              <a:tr h="347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62387"/>
                  </a:ext>
                </a:extLst>
              </a:tr>
              <a:tr h="26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79544"/>
                  </a:ext>
                </a:extLst>
              </a:tr>
              <a:tr h="26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377487"/>
                  </a:ext>
                </a:extLst>
              </a:tr>
              <a:tr h="26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34436"/>
                  </a:ext>
                </a:extLst>
              </a:tr>
              <a:tr h="26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804804"/>
                  </a:ext>
                </a:extLst>
              </a:tr>
              <a:tr h="26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68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4009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554611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92CA1A-E69D-428F-84AA-E0CEE3905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24745"/>
              </p:ext>
            </p:extLst>
          </p:nvPr>
        </p:nvGraphicFramePr>
        <p:xfrm>
          <a:off x="518864" y="2703684"/>
          <a:ext cx="8093813" cy="1716835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123533866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191360442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4283554151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163074831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637008072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083463561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38603901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72667581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3821291578"/>
                    </a:ext>
                  </a:extLst>
                </a:gridCol>
              </a:tblGrid>
              <a:tr h="2932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90648"/>
                  </a:ext>
                </a:extLst>
              </a:tr>
              <a:tr h="938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08183"/>
                  </a:ext>
                </a:extLst>
              </a:tr>
              <a:tr h="364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25.027.814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7835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25.027.814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91450"/>
                  </a:ext>
                </a:extLst>
              </a:tr>
              <a:tr h="41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25.027.814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97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1722" y="65569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5998" y="219894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998" y="133141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679791-1EB5-423E-8C89-D98B5964E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53819"/>
              </p:ext>
            </p:extLst>
          </p:nvPr>
        </p:nvGraphicFramePr>
        <p:xfrm>
          <a:off x="475998" y="2479283"/>
          <a:ext cx="8167937" cy="3877072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4279537124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1239701483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859820514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418146062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418992924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978861182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1735230491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442982761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49866395"/>
                    </a:ext>
                  </a:extLst>
                </a:gridCol>
              </a:tblGrid>
              <a:tr h="1469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577615"/>
                  </a:ext>
                </a:extLst>
              </a:tr>
              <a:tr h="4501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99820"/>
                  </a:ext>
                </a:extLst>
              </a:tr>
              <a:tr h="1929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901.058.301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77.336.527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567.527.533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142750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11.678.439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8.944.348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55729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589319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77950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971436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82617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55384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570054"/>
                  </a:ext>
                </a:extLst>
              </a:tr>
              <a:tr h="293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99866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50996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85456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34048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374511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83227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237.675.015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042641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237.675.015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630633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294.094.645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78118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294.094.645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900390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294.094.645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16255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011906"/>
                  </a:ext>
                </a:extLst>
              </a:tr>
              <a:tr h="14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63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24578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4317" y="1400701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4D7CB9-6D3E-4559-88FB-DB7D74D7C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9508"/>
              </p:ext>
            </p:extLst>
          </p:nvPr>
        </p:nvGraphicFramePr>
        <p:xfrm>
          <a:off x="454315" y="2961361"/>
          <a:ext cx="8146250" cy="1700135"/>
        </p:xfrm>
        <a:graphic>
          <a:graphicData uri="http://schemas.openxmlformats.org/drawingml/2006/table">
            <a:tbl>
              <a:tblPr/>
              <a:tblGrid>
                <a:gridCol w="823536">
                  <a:extLst>
                    <a:ext uri="{9D8B030D-6E8A-4147-A177-3AD203B41FA5}">
                      <a16:colId xmlns:a16="http://schemas.microsoft.com/office/drawing/2014/main" val="3960514678"/>
                    </a:ext>
                  </a:extLst>
                </a:gridCol>
                <a:gridCol w="304217">
                  <a:extLst>
                    <a:ext uri="{9D8B030D-6E8A-4147-A177-3AD203B41FA5}">
                      <a16:colId xmlns:a16="http://schemas.microsoft.com/office/drawing/2014/main" val="2556000667"/>
                    </a:ext>
                  </a:extLst>
                </a:gridCol>
                <a:gridCol w="304217">
                  <a:extLst>
                    <a:ext uri="{9D8B030D-6E8A-4147-A177-3AD203B41FA5}">
                      <a16:colId xmlns:a16="http://schemas.microsoft.com/office/drawing/2014/main" val="1924087168"/>
                    </a:ext>
                  </a:extLst>
                </a:gridCol>
                <a:gridCol w="2682640">
                  <a:extLst>
                    <a:ext uri="{9D8B030D-6E8A-4147-A177-3AD203B41FA5}">
                      <a16:colId xmlns:a16="http://schemas.microsoft.com/office/drawing/2014/main" val="3356398163"/>
                    </a:ext>
                  </a:extLst>
                </a:gridCol>
                <a:gridCol w="823536">
                  <a:extLst>
                    <a:ext uri="{9D8B030D-6E8A-4147-A177-3AD203B41FA5}">
                      <a16:colId xmlns:a16="http://schemas.microsoft.com/office/drawing/2014/main" val="3674486824"/>
                    </a:ext>
                  </a:extLst>
                </a:gridCol>
                <a:gridCol w="823536">
                  <a:extLst>
                    <a:ext uri="{9D8B030D-6E8A-4147-A177-3AD203B41FA5}">
                      <a16:colId xmlns:a16="http://schemas.microsoft.com/office/drawing/2014/main" val="4195126396"/>
                    </a:ext>
                  </a:extLst>
                </a:gridCol>
                <a:gridCol w="823536">
                  <a:extLst>
                    <a:ext uri="{9D8B030D-6E8A-4147-A177-3AD203B41FA5}">
                      <a16:colId xmlns:a16="http://schemas.microsoft.com/office/drawing/2014/main" val="3564411398"/>
                    </a:ext>
                  </a:extLst>
                </a:gridCol>
                <a:gridCol w="823536">
                  <a:extLst>
                    <a:ext uri="{9D8B030D-6E8A-4147-A177-3AD203B41FA5}">
                      <a16:colId xmlns:a16="http://schemas.microsoft.com/office/drawing/2014/main" val="292156186"/>
                    </a:ext>
                  </a:extLst>
                </a:gridCol>
                <a:gridCol w="737496">
                  <a:extLst>
                    <a:ext uri="{9D8B030D-6E8A-4147-A177-3AD203B41FA5}">
                      <a16:colId xmlns:a16="http://schemas.microsoft.com/office/drawing/2014/main" val="1550337169"/>
                    </a:ext>
                  </a:extLst>
                </a:gridCol>
              </a:tblGrid>
              <a:tr h="3073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56467"/>
                  </a:ext>
                </a:extLst>
              </a:tr>
              <a:tr h="3748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55280"/>
                  </a:ext>
                </a:extLst>
              </a:tr>
              <a:tr h="403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991082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99736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78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99567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1372459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177BE8-1C51-4D3E-9791-30CDD277E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95417"/>
              </p:ext>
            </p:extLst>
          </p:nvPr>
        </p:nvGraphicFramePr>
        <p:xfrm>
          <a:off x="476002" y="2316761"/>
          <a:ext cx="8210795" cy="400030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6368566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42018276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58894564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383816992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3951887422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434826701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715357221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263304503"/>
                    </a:ext>
                  </a:extLst>
                </a:gridCol>
                <a:gridCol w="736669">
                  <a:extLst>
                    <a:ext uri="{9D8B030D-6E8A-4147-A177-3AD203B41FA5}">
                      <a16:colId xmlns:a16="http://schemas.microsoft.com/office/drawing/2014/main" val="681702942"/>
                    </a:ext>
                  </a:extLst>
                </a:gridCol>
              </a:tblGrid>
              <a:tr h="1641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01326"/>
                  </a:ext>
                </a:extLst>
              </a:tr>
              <a:tr h="5026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58670"/>
                  </a:ext>
                </a:extLst>
              </a:tr>
              <a:tr h="21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22.953.321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-8.138.280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16.928.365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81104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14.223.723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10.875.251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663686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620.391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12475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826315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124972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64214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04650"/>
                  </a:ext>
                </a:extLst>
              </a:tr>
              <a:tr h="32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21254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543094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438581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865632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689678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657621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2.961.691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326662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169565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09997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889537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572709"/>
                  </a:ext>
                </a:extLst>
              </a:tr>
              <a:tr h="16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711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2" y="207847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1322273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456750D-9824-42D9-9036-F9D151B8B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03281"/>
              </p:ext>
            </p:extLst>
          </p:nvPr>
        </p:nvGraphicFramePr>
        <p:xfrm>
          <a:off x="466602" y="2582754"/>
          <a:ext cx="8210796" cy="268179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952262777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3814994262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4287554560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3229498862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3210243338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633295089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720763041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4060690156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1155578900"/>
                    </a:ext>
                  </a:extLst>
                </a:gridCol>
              </a:tblGrid>
              <a:tr h="2261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230755"/>
                  </a:ext>
                </a:extLst>
              </a:tr>
              <a:tr h="3499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48216"/>
                  </a:ext>
                </a:extLst>
              </a:tr>
              <a:tr h="296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2.681.701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94700"/>
                  </a:ext>
                </a:extLst>
              </a:tr>
              <a:tr h="22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216288"/>
                  </a:ext>
                </a:extLst>
              </a:tr>
              <a:tr h="22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113059"/>
                  </a:ext>
                </a:extLst>
              </a:tr>
              <a:tr h="22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75637"/>
                  </a:ext>
                </a:extLst>
              </a:tr>
              <a:tr h="22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194665"/>
                  </a:ext>
                </a:extLst>
              </a:tr>
              <a:tr h="22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78002"/>
                  </a:ext>
                </a:extLst>
              </a:tr>
              <a:tr h="22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2.582.804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99606"/>
                  </a:ext>
                </a:extLst>
              </a:tr>
              <a:tr h="22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783.989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002665"/>
                  </a:ext>
                </a:extLst>
              </a:tr>
              <a:tr h="22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1.798.815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67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501" y="15001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236695"/>
              </p:ext>
            </p:extLst>
          </p:nvPr>
        </p:nvGraphicFramePr>
        <p:xfrm>
          <a:off x="387501" y="2404515"/>
          <a:ext cx="8210798" cy="3832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9161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3995" y="21355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14047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E8D05D4-7713-4983-80A7-F2AB4E1F1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37512"/>
              </p:ext>
            </p:extLst>
          </p:nvPr>
        </p:nvGraphicFramePr>
        <p:xfrm>
          <a:off x="461203" y="2514093"/>
          <a:ext cx="8093814" cy="349832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3781372236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3902902867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904542678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338133048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380598609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1410890470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3303635501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273643804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166182446"/>
                    </a:ext>
                  </a:extLst>
                </a:gridCol>
              </a:tblGrid>
              <a:tr h="180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39667"/>
                  </a:ext>
                </a:extLst>
              </a:tr>
              <a:tr h="5529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67737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2.245.716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20227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1.737.365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1.248.718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0067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133556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956184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351111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05192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381856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074375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069042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31020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73857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02360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49771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861259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71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95433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026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4007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F2C91A-8AE2-4DB8-9F2C-46CDF50D0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13702"/>
              </p:ext>
            </p:extLst>
          </p:nvPr>
        </p:nvGraphicFramePr>
        <p:xfrm>
          <a:off x="518864" y="2636912"/>
          <a:ext cx="8167935" cy="278225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50161679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884486736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4118161369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98668583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1035457341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672220662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3889715438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723600962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3940339890"/>
                    </a:ext>
                  </a:extLst>
                </a:gridCol>
              </a:tblGrid>
              <a:tr h="2013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69249"/>
                  </a:ext>
                </a:extLst>
              </a:tr>
              <a:tr h="3026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636615"/>
                  </a:ext>
                </a:extLst>
              </a:tr>
              <a:tr h="264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8.730.516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31040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-32.831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5.704.103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458422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895822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1423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554848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45787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07590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25599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462556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80123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3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379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463554"/>
              </p:ext>
            </p:extLst>
          </p:nvPr>
        </p:nvGraphicFramePr>
        <p:xfrm>
          <a:off x="476002" y="2204864"/>
          <a:ext cx="821079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4157" y="1350986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630932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4" y="197587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1B308A-49B9-48A8-A416-3229D0376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15711"/>
              </p:ext>
            </p:extLst>
          </p:nvPr>
        </p:nvGraphicFramePr>
        <p:xfrm>
          <a:off x="683568" y="2492896"/>
          <a:ext cx="7573436" cy="3509269"/>
        </p:xfrm>
        <a:graphic>
          <a:graphicData uri="http://schemas.openxmlformats.org/drawingml/2006/table">
            <a:tbl>
              <a:tblPr/>
              <a:tblGrid>
                <a:gridCol w="882470">
                  <a:extLst>
                    <a:ext uri="{9D8B030D-6E8A-4147-A177-3AD203B41FA5}">
                      <a16:colId xmlns:a16="http://schemas.microsoft.com/office/drawing/2014/main" val="547563659"/>
                    </a:ext>
                  </a:extLst>
                </a:gridCol>
                <a:gridCol w="2357644">
                  <a:extLst>
                    <a:ext uri="{9D8B030D-6E8A-4147-A177-3AD203B41FA5}">
                      <a16:colId xmlns:a16="http://schemas.microsoft.com/office/drawing/2014/main" val="1112998673"/>
                    </a:ext>
                  </a:extLst>
                </a:gridCol>
                <a:gridCol w="882470">
                  <a:extLst>
                    <a:ext uri="{9D8B030D-6E8A-4147-A177-3AD203B41FA5}">
                      <a16:colId xmlns:a16="http://schemas.microsoft.com/office/drawing/2014/main" val="533441164"/>
                    </a:ext>
                  </a:extLst>
                </a:gridCol>
                <a:gridCol w="882470">
                  <a:extLst>
                    <a:ext uri="{9D8B030D-6E8A-4147-A177-3AD203B41FA5}">
                      <a16:colId xmlns:a16="http://schemas.microsoft.com/office/drawing/2014/main" val="2161242712"/>
                    </a:ext>
                  </a:extLst>
                </a:gridCol>
                <a:gridCol w="882470">
                  <a:extLst>
                    <a:ext uri="{9D8B030D-6E8A-4147-A177-3AD203B41FA5}">
                      <a16:colId xmlns:a16="http://schemas.microsoft.com/office/drawing/2014/main" val="2207829937"/>
                    </a:ext>
                  </a:extLst>
                </a:gridCol>
                <a:gridCol w="882470">
                  <a:extLst>
                    <a:ext uri="{9D8B030D-6E8A-4147-A177-3AD203B41FA5}">
                      <a16:colId xmlns:a16="http://schemas.microsoft.com/office/drawing/2014/main" val="988789211"/>
                    </a:ext>
                  </a:extLst>
                </a:gridCol>
                <a:gridCol w="803442">
                  <a:extLst>
                    <a:ext uri="{9D8B030D-6E8A-4147-A177-3AD203B41FA5}">
                      <a16:colId xmlns:a16="http://schemas.microsoft.com/office/drawing/2014/main" val="1451807240"/>
                    </a:ext>
                  </a:extLst>
                </a:gridCol>
              </a:tblGrid>
              <a:tr h="2049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209966"/>
                  </a:ext>
                </a:extLst>
              </a:tr>
              <a:tr h="62756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6156"/>
                  </a:ext>
                </a:extLst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3.559.110.365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156.172.165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2.046.971.705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27344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231.558.579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172.174.112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975834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13.968.068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677263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4.585.513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221368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334278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22269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3.598.867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988543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4.190.456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91337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-785.257.596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281537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2.714.206.265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747.792.674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1.385.590.612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720904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294.094.645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60986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168.272.471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167.543.569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167.233.312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27750"/>
                  </a:ext>
                </a:extLst>
              </a:tr>
              <a:tr h="20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600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7628" y="1298993"/>
            <a:ext cx="8018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4082" y="655786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7628" y="1868257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5959AF-A4A0-4C89-979F-8EDC280A3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00494"/>
              </p:ext>
            </p:extLst>
          </p:nvPr>
        </p:nvGraphicFramePr>
        <p:xfrm>
          <a:off x="617628" y="2132855"/>
          <a:ext cx="8018849" cy="4425000"/>
        </p:xfrm>
        <a:graphic>
          <a:graphicData uri="http://schemas.openxmlformats.org/drawingml/2006/table">
            <a:tbl>
              <a:tblPr/>
              <a:tblGrid>
                <a:gridCol w="327033">
                  <a:extLst>
                    <a:ext uri="{9D8B030D-6E8A-4147-A177-3AD203B41FA5}">
                      <a16:colId xmlns:a16="http://schemas.microsoft.com/office/drawing/2014/main" val="3607357192"/>
                    </a:ext>
                  </a:extLst>
                </a:gridCol>
                <a:gridCol w="327033">
                  <a:extLst>
                    <a:ext uri="{9D8B030D-6E8A-4147-A177-3AD203B41FA5}">
                      <a16:colId xmlns:a16="http://schemas.microsoft.com/office/drawing/2014/main" val="290077727"/>
                    </a:ext>
                  </a:extLst>
                </a:gridCol>
                <a:gridCol w="3074112">
                  <a:extLst>
                    <a:ext uri="{9D8B030D-6E8A-4147-A177-3AD203B41FA5}">
                      <a16:colId xmlns:a16="http://schemas.microsoft.com/office/drawing/2014/main" val="1243093500"/>
                    </a:ext>
                  </a:extLst>
                </a:gridCol>
                <a:gridCol w="876448">
                  <a:extLst>
                    <a:ext uri="{9D8B030D-6E8A-4147-A177-3AD203B41FA5}">
                      <a16:colId xmlns:a16="http://schemas.microsoft.com/office/drawing/2014/main" val="3031844036"/>
                    </a:ext>
                  </a:extLst>
                </a:gridCol>
                <a:gridCol w="876448">
                  <a:extLst>
                    <a:ext uri="{9D8B030D-6E8A-4147-A177-3AD203B41FA5}">
                      <a16:colId xmlns:a16="http://schemas.microsoft.com/office/drawing/2014/main" val="2269860553"/>
                    </a:ext>
                  </a:extLst>
                </a:gridCol>
                <a:gridCol w="876448">
                  <a:extLst>
                    <a:ext uri="{9D8B030D-6E8A-4147-A177-3AD203B41FA5}">
                      <a16:colId xmlns:a16="http://schemas.microsoft.com/office/drawing/2014/main" val="1530062650"/>
                    </a:ext>
                  </a:extLst>
                </a:gridCol>
                <a:gridCol w="876448">
                  <a:extLst>
                    <a:ext uri="{9D8B030D-6E8A-4147-A177-3AD203B41FA5}">
                      <a16:colId xmlns:a16="http://schemas.microsoft.com/office/drawing/2014/main" val="4274491617"/>
                    </a:ext>
                  </a:extLst>
                </a:gridCol>
                <a:gridCol w="784879">
                  <a:extLst>
                    <a:ext uri="{9D8B030D-6E8A-4147-A177-3AD203B41FA5}">
                      <a16:colId xmlns:a16="http://schemas.microsoft.com/office/drawing/2014/main" val="3549450967"/>
                    </a:ext>
                  </a:extLst>
                </a:gridCol>
              </a:tblGrid>
              <a:tr h="139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314120"/>
                  </a:ext>
                </a:extLst>
              </a:tr>
              <a:tr h="3919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28906"/>
                  </a:ext>
                </a:extLst>
              </a:tr>
              <a:tr h="17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23.097.165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-288.336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16.425.492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442599"/>
                  </a:ext>
                </a:extLst>
              </a:tr>
              <a:tr h="17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12.199.331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624364"/>
                  </a:ext>
                </a:extLst>
              </a:tr>
              <a:tr h="17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1.828.100.209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-682.602.013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1.204.360.114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62017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18.463.846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14.235.436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865347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28.647.548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-19.478.633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14.430.156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24783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173.630.106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-84.693.497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111.054.497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233353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1.243.447.655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-474.334.047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824.696.343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828499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90.559.575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-5.049.507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60.559.696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063415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77.074.932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-36.224.360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63.862.641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69121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7.663.490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3.976.403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45054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188.613.057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-65.302.254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111.544.942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87882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814347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983.485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809091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45.350.937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807461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136.006.574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46491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5.797.329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971582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15.463.847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117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242330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25.027.814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914662"/>
                  </a:ext>
                </a:extLst>
              </a:tr>
              <a:tr h="223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901.058.301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77.336.527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567.527.533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03665"/>
                  </a:ext>
                </a:extLst>
              </a:tr>
              <a:tr h="223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03748"/>
                  </a:ext>
                </a:extLst>
              </a:tr>
              <a:tr h="17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22.953.321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-8.138.280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16.928.365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007682"/>
                  </a:ext>
                </a:extLst>
              </a:tr>
              <a:tr h="17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2.681.701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7597"/>
                  </a:ext>
                </a:extLst>
              </a:tr>
              <a:tr h="17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2.245.716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1.424.083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593952"/>
                  </a:ext>
                </a:extLst>
              </a:tr>
              <a:tr h="17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8.730.516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83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05482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13739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840C79-7CA1-463A-A167-AECD2038A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9745"/>
              </p:ext>
            </p:extLst>
          </p:nvPr>
        </p:nvGraphicFramePr>
        <p:xfrm>
          <a:off x="405024" y="2306796"/>
          <a:ext cx="8210799" cy="3858515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2825846852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641175614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1087760068"/>
                    </a:ext>
                  </a:extLst>
                </a:gridCol>
                <a:gridCol w="2309911">
                  <a:extLst>
                    <a:ext uri="{9D8B030D-6E8A-4147-A177-3AD203B41FA5}">
                      <a16:colId xmlns:a16="http://schemas.microsoft.com/office/drawing/2014/main" val="596362677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991001932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356218311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644126652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406397314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28518746"/>
                    </a:ext>
                  </a:extLst>
                </a:gridCol>
              </a:tblGrid>
              <a:tr h="1735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593615"/>
                  </a:ext>
                </a:extLst>
              </a:tr>
              <a:tr h="5313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21047"/>
                  </a:ext>
                </a:extLst>
              </a:tr>
              <a:tr h="2277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729985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248163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2.653.709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086469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927740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03484"/>
                  </a:ext>
                </a:extLst>
              </a:tr>
              <a:tr h="32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16480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162785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554582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86737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326082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782286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140019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04746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76988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315285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46508"/>
                  </a:ext>
                </a:extLst>
              </a:tr>
              <a:tr h="17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45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690" y="242977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5825" y="145874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787415-65C4-43D2-883E-DCD7B762F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57365"/>
              </p:ext>
            </p:extLst>
          </p:nvPr>
        </p:nvGraphicFramePr>
        <p:xfrm>
          <a:off x="455825" y="2899860"/>
          <a:ext cx="8210800" cy="2499399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1566710966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709963485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669025250"/>
                    </a:ext>
                  </a:extLst>
                </a:gridCol>
                <a:gridCol w="2309911">
                  <a:extLst>
                    <a:ext uri="{9D8B030D-6E8A-4147-A177-3AD203B41FA5}">
                      <a16:colId xmlns:a16="http://schemas.microsoft.com/office/drawing/2014/main" val="2997723399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756342725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452822018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133154088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4054895008"/>
                    </a:ext>
                  </a:extLst>
                </a:gridCol>
                <a:gridCol w="796521">
                  <a:extLst>
                    <a:ext uri="{9D8B030D-6E8A-4147-A177-3AD203B41FA5}">
                      <a16:colId xmlns:a16="http://schemas.microsoft.com/office/drawing/2014/main" val="1141775696"/>
                    </a:ext>
                  </a:extLst>
                </a:gridCol>
              </a:tblGrid>
              <a:tr h="2580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843521"/>
                  </a:ext>
                </a:extLst>
              </a:tr>
              <a:tr h="3900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643187"/>
                  </a:ext>
                </a:extLst>
              </a:tr>
              <a:tr h="338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143177"/>
                  </a:ext>
                </a:extLst>
              </a:tr>
              <a:tr h="25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67426"/>
                  </a:ext>
                </a:extLst>
              </a:tr>
              <a:tr h="25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62059"/>
                  </a:ext>
                </a:extLst>
              </a:tr>
              <a:tr h="480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91548"/>
                  </a:ext>
                </a:extLst>
              </a:tr>
              <a:tr h="25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011768"/>
                  </a:ext>
                </a:extLst>
              </a:tr>
              <a:tr h="25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325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98779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1387047"/>
            <a:ext cx="83870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C0805C-0230-473D-B16C-0B331EB11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39915"/>
              </p:ext>
            </p:extLst>
          </p:nvPr>
        </p:nvGraphicFramePr>
        <p:xfrm>
          <a:off x="405024" y="2309207"/>
          <a:ext cx="8387068" cy="3835076"/>
        </p:xfrm>
        <a:graphic>
          <a:graphicData uri="http://schemas.openxmlformats.org/drawingml/2006/table">
            <a:tbl>
              <a:tblPr/>
              <a:tblGrid>
                <a:gridCol w="840274">
                  <a:extLst>
                    <a:ext uri="{9D8B030D-6E8A-4147-A177-3AD203B41FA5}">
                      <a16:colId xmlns:a16="http://schemas.microsoft.com/office/drawing/2014/main" val="678057525"/>
                    </a:ext>
                  </a:extLst>
                </a:gridCol>
                <a:gridCol w="310400">
                  <a:extLst>
                    <a:ext uri="{9D8B030D-6E8A-4147-A177-3AD203B41FA5}">
                      <a16:colId xmlns:a16="http://schemas.microsoft.com/office/drawing/2014/main" val="1756821290"/>
                    </a:ext>
                  </a:extLst>
                </a:gridCol>
                <a:gridCol w="310400">
                  <a:extLst>
                    <a:ext uri="{9D8B030D-6E8A-4147-A177-3AD203B41FA5}">
                      <a16:colId xmlns:a16="http://schemas.microsoft.com/office/drawing/2014/main" val="167191411"/>
                    </a:ext>
                  </a:extLst>
                </a:gridCol>
                <a:gridCol w="2812413">
                  <a:extLst>
                    <a:ext uri="{9D8B030D-6E8A-4147-A177-3AD203B41FA5}">
                      <a16:colId xmlns:a16="http://schemas.microsoft.com/office/drawing/2014/main" val="3877136138"/>
                    </a:ext>
                  </a:extLst>
                </a:gridCol>
                <a:gridCol w="840274">
                  <a:extLst>
                    <a:ext uri="{9D8B030D-6E8A-4147-A177-3AD203B41FA5}">
                      <a16:colId xmlns:a16="http://schemas.microsoft.com/office/drawing/2014/main" val="338229625"/>
                    </a:ext>
                  </a:extLst>
                </a:gridCol>
                <a:gridCol w="840274">
                  <a:extLst>
                    <a:ext uri="{9D8B030D-6E8A-4147-A177-3AD203B41FA5}">
                      <a16:colId xmlns:a16="http://schemas.microsoft.com/office/drawing/2014/main" val="3548957959"/>
                    </a:ext>
                  </a:extLst>
                </a:gridCol>
                <a:gridCol w="840274">
                  <a:extLst>
                    <a:ext uri="{9D8B030D-6E8A-4147-A177-3AD203B41FA5}">
                      <a16:colId xmlns:a16="http://schemas.microsoft.com/office/drawing/2014/main" val="29482341"/>
                    </a:ext>
                  </a:extLst>
                </a:gridCol>
                <a:gridCol w="840274">
                  <a:extLst>
                    <a:ext uri="{9D8B030D-6E8A-4147-A177-3AD203B41FA5}">
                      <a16:colId xmlns:a16="http://schemas.microsoft.com/office/drawing/2014/main" val="4177715437"/>
                    </a:ext>
                  </a:extLst>
                </a:gridCol>
                <a:gridCol w="752485">
                  <a:extLst>
                    <a:ext uri="{9D8B030D-6E8A-4147-A177-3AD203B41FA5}">
                      <a16:colId xmlns:a16="http://schemas.microsoft.com/office/drawing/2014/main" val="3760073908"/>
                    </a:ext>
                  </a:extLst>
                </a:gridCol>
              </a:tblGrid>
              <a:tr h="1636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10165"/>
                  </a:ext>
                </a:extLst>
              </a:tr>
              <a:tr h="5011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741523"/>
                  </a:ext>
                </a:extLst>
              </a:tr>
              <a:tr h="214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14.235.436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08454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12.707.561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882881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491.672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70479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82240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74160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07495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133046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877353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265883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56411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59163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98619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889641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791814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937152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31727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21053"/>
                  </a:ext>
                </a:extLst>
              </a:tr>
              <a:tr h="16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204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57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6093</Words>
  <Application>Microsoft Office PowerPoint</Application>
  <PresentationFormat>Presentación en pantalla (4:3)</PresentationFormat>
  <Paragraphs>3475</Paragraphs>
  <Slides>31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SEPTIEMBRE DE 2021 PARTIDA 12: MINISTERIO DE OBRAS PÚBLICAS</vt:lpstr>
      <vt:lpstr>EJECUCIÓN ACUMULADA DE GASTOS A SEPTIEMBRE DE 2021  PARTIDA 12 MINISTERIO DE OBRAS PÚBLICAS</vt:lpstr>
      <vt:lpstr>EJECUCIÓN ACUMULADA DE GASTOS A SEPTIEMBRE DE 2021  PARTIDA 12 MINISTERIO DE OBRAS PÚBLICAS</vt:lpstr>
      <vt:lpstr>EJECUCIÓN ACUMULADA DE GASTOS A SEPTIEMBRE DE 2021  PARTIDA 12 MINISTERIO DE OBRAS PÚBLICAS</vt:lpstr>
      <vt:lpstr>EJECUCIÓN ACUMULADA DE GASTOS A SEPTIEMBRE DE 2021  PARTIDA 12 MINISTERIO DE OBRAS PÚBLICAS</vt:lpstr>
      <vt:lpstr>EJECUCIÓN ACUMULADA DE GASTOS A SEPTIEMBRE DE 2021  PARTIDA 12 MINISTERIO DE OBRAS PÚBLICAS RESUMEN POR CAPÍTULOS</vt:lpstr>
      <vt:lpstr>EJECUCIÓN ACUMULADA DE GASTOS A SEPTIEMBRE DE 2021  PARTIDA 12. CAPÍTULO 01. PROGRAMA 01: SECRETARÍA Y ADMINISTRACIÓN GENERAL</vt:lpstr>
      <vt:lpstr>EJECUCIÓN ACUMULADA DE GASTOS A SEPTIEMBRE DE 2021  PARTIDA 12. CAPÍTULO 01. PROGRAMA: SECRETARÍA Y ADMINISTRACIÓN GENERAL FET COVID-19</vt:lpstr>
      <vt:lpstr>EJECUCIÓN ACUMULADA DE GASTOS A SEPTIEMBRE DE 2021  PARTIDA 12. CAPÍTULO 02. PROGRAMA 01: ADMINISTRACIÓN Y EJECUCIÓN DE OBRAS PÚBLICAS</vt:lpstr>
      <vt:lpstr>EJECUCIÓN ACUMULADA DE GASTOS A SEPTIEMBRE DE 2021  PARTIDA 12. CAPÍTULO 02. PROGRAMA 02: DIRECCIÓN DE ARQUITECTURA</vt:lpstr>
      <vt:lpstr>EJECUCIÓN ACUMULADA DE GASTOS A SEPTIEMBRE DE 2021  PARTIDA 12. CAPÍTULO 02. PROGRAMA 03: DIRECCIÓN DE OBRAS HIDRÁULICAS</vt:lpstr>
      <vt:lpstr>EJECUCIÓN ACUMULADA DE GASTOS A SEPTIEMBRE DE 2021  PARTIDA 12. CAPÍTULO 02. PROGRAMA 04: DIRECCIÓN DE VIALIDAD</vt:lpstr>
      <vt:lpstr>EJECUCIÓN ACUMULADA DE GASTOS A SEPTIEMBRE DE 2021  PARTIDA 12. CAPÍTULO 02. PROGRAMA 04: DIRECCIÓN DE VIALIDAD</vt:lpstr>
      <vt:lpstr>EJECUCIÓN ACUMULADA DE GASTOS A SEPTIEMBRE DE 2021  PARTIDA 12. CAPÍTULO 02. PROGRAMA 06: DIRECCIÓN DE OBRAS PORTUARIAS</vt:lpstr>
      <vt:lpstr>EJECUCIÓN ACUMULADA DE GASTOS A SEPTIEMBRE DE 2021  PARTIDA 12. CAPÍTULO 02. PROGRAMA 07: DIRECCIÓN DE AEROPUERTOS</vt:lpstr>
      <vt:lpstr>EJECUCIÓN ACUMULADA DE GASTOS A SEPTIEMBRE DE 2021  PARTIDA 12. CAPÍTULO 02. PROGRAMA 11: DIRECCIÓN DE PLANEAMIENTO</vt:lpstr>
      <vt:lpstr>EJECUCIÓN ACUMULADA DE GASTOS A SEPTIEMBRE DE 2021  PARTIDA 12. CAPÍTULO 02. PROGRAMA 12: AGUA POTABLE RURAL</vt:lpstr>
      <vt:lpstr>EJECUCIÓN ACUMULADA DE GASTOS A SEPTIEMBRE DE 2021  PARTIDA 12. PROGRAMA ADMINISTRACIÓN Y EJECUCIÓN  DE OBRAS PÚBLICAS FET COVID-19</vt:lpstr>
      <vt:lpstr>EJECUCIÓN ACUMULADA DE GASTOS A SEPTIEMBRE DE 2021  PARTIDA 12. PROGRAMA: DIRECCIÓN DE ARQUITECTURA FET COVID-19</vt:lpstr>
      <vt:lpstr>EJECUCIÓN ACUMULADA DE GASTOS A SEPTIEMBRE DE 2021  PARTIDA 12. PROGRAMA: DIRECCIÓN DE OBRAS HIDRAULICAS FET COVID-19</vt:lpstr>
      <vt:lpstr>EJECUCIÓN ACUMULADA DE GASTOS A SEPTIEMBRE DE 2021  PARTIDA 12. PROGRAMA: DIRECCIÓN DE VIALIDAD FET COVID-19</vt:lpstr>
      <vt:lpstr>EJECUCIÓN ACUMULADA DE GASTOS A SEPTIEMBRE DE 2021  PARTIDA 12. PROGRAMA: DIRECCIÓN DE OBRAS PORTUARIAS FET COVID-19</vt:lpstr>
      <vt:lpstr>EJECUCIÓN ACUMULADA DE GASTOS A SEPTIEMBRE DE 2021  PARTIDA 12. PROGRAMA: DIRECCIÓN DE AEROPUERTOS FET COVID-19</vt:lpstr>
      <vt:lpstr>EJECUCIÓN ACUMULADA DE GASTOS A SEPTIEMBRE DE 2021  PARTIDA 12. PROGRAMA: DIRECCIÓN DE PLANEAMIENTO FET COVID-19</vt:lpstr>
      <vt:lpstr>EJECUCIÓN ACUMULADA DE GASTOS A SEPTIEMBRE DE 2021  PARTIDA 12. PROGRAMA: AGUA POTABLE RURAL FET COVID-19</vt:lpstr>
      <vt:lpstr>EJECUCIÓN ACUMULADA DE GASTOS A SEPTIEMBRE DE 2021  PARTIDA 12. CAPÍTULO 03. PROGRAMA 01: DIRECCIÓN GENERAL DE CONCESIONES DE OBRAS PÚBLICAS</vt:lpstr>
      <vt:lpstr>EJECUCIÓN ACUMULADA DE GASTOS A SEPTIEMBRE DE 2021  PARTIDA 12. CAPÍTULO 03. PROGRAMA: DIRECCIÓN GENERAL DE CONCESIONES DE OBRAS PÚBLICAS FET COVID-19</vt:lpstr>
      <vt:lpstr>EJECUCIÓN ACUMULADA DE GASTOS A SEPTIEMBRE DE 2021  PARTIDA 12. CAPÍTULO 04. PROGRAMA 01: DIRECCIÓN GENERAL DE AGUAS</vt:lpstr>
      <vt:lpstr>EJECUCIÓN ACUMULADA DE GASTOS A SEPTIEMBRE DE 2021  PARTIDA 12. CAPÍTULO 04. PROGRAMA: DIRECCIÓN GENERAL DE AGUAS FET COVID-19</vt:lpstr>
      <vt:lpstr>EJECUCIÓN ACUMULADA DE GASTOS A SEPTIEMBRE DE 2021  PARTIDA 12. CAPÍTULO 05. PROGRAMA 01: INSTITUTO NACIONAL DE HIDRÁULICA</vt:lpstr>
      <vt:lpstr>EJECUCIÓN ACUMULADA DE GASTOS A SEPTIEMBRE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348</cp:revision>
  <cp:lastPrinted>2019-06-03T14:10:49Z</cp:lastPrinted>
  <dcterms:created xsi:type="dcterms:W3CDTF">2016-06-23T13:38:47Z</dcterms:created>
  <dcterms:modified xsi:type="dcterms:W3CDTF">2021-11-03T21:04:22Z</dcterms:modified>
</cp:coreProperties>
</file>