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4"/>
  </p:notesMasterIdLst>
  <p:handoutMasterIdLst>
    <p:handoutMasterId r:id="rId35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27" r:id="rId10"/>
    <p:sldId id="316" r:id="rId11"/>
    <p:sldId id="317" r:id="rId12"/>
    <p:sldId id="299" r:id="rId13"/>
    <p:sldId id="318" r:id="rId14"/>
    <p:sldId id="338" r:id="rId15"/>
    <p:sldId id="320" r:id="rId16"/>
    <p:sldId id="321" r:id="rId17"/>
    <p:sldId id="322" r:id="rId18"/>
    <p:sldId id="323" r:id="rId19"/>
    <p:sldId id="328" r:id="rId20"/>
    <p:sldId id="334" r:id="rId21"/>
    <p:sldId id="335" r:id="rId22"/>
    <p:sldId id="329" r:id="rId23"/>
    <p:sldId id="333" r:id="rId24"/>
    <p:sldId id="332" r:id="rId25"/>
    <p:sldId id="331" r:id="rId26"/>
    <p:sldId id="330" r:id="rId27"/>
    <p:sldId id="324" r:id="rId28"/>
    <p:sldId id="336" r:id="rId29"/>
    <p:sldId id="325" r:id="rId30"/>
    <p:sldId id="337" r:id="rId31"/>
    <p:sldId id="326" r:id="rId32"/>
    <p:sldId id="319" r:id="rId3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3148372127465258"/>
          <c:y val="8.714595753919578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'Partida 12'!$D$64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857-4104-808B-60D3BDE4B8B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857-4104-808B-60D3BDE4B8B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857-4104-808B-60D3BDE4B8B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857-4104-808B-60D3BDE4B8BB}"/>
              </c:ext>
            </c:extLst>
          </c:dPt>
          <c:dLbls>
            <c:dLbl>
              <c:idx val="1"/>
              <c:layout>
                <c:manualLayout>
                  <c:x val="-9.6766538581947295E-2"/>
                  <c:y val="-0.1362889726595990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57-4104-808B-60D3BDE4B8BB}"/>
                </c:ext>
              </c:extLst>
            </c:dLbl>
            <c:dLbl>
              <c:idx val="2"/>
              <c:layout>
                <c:manualLayout>
                  <c:x val="0.11844203327776434"/>
                  <c:y val="3.216160186533480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57-4104-808B-60D3BDE4B8B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12'!$C$65:$C$68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INICIATIVAS DE INVERSIÓN                                                        </c:v>
                </c:pt>
                <c:pt idx="2">
                  <c:v>SALDO FINAL DE CAJA     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12'!$D$65:$D$68</c:f>
              <c:numCache>
                <c:formatCode>#,##0</c:formatCode>
                <c:ptCount val="4"/>
                <c:pt idx="0">
                  <c:v>221642970</c:v>
                </c:pt>
                <c:pt idx="1">
                  <c:v>1966413591</c:v>
                </c:pt>
                <c:pt idx="2">
                  <c:v>215000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57-4104-808B-60D3BDE4B8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701639724559054"/>
          <c:y val="0.69858366380184755"/>
          <c:w val="0.50997878390201212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2019 - 2020</a:t>
            </a:r>
            <a:r>
              <a:rPr lang="es-CL" sz="900" b="1" baseline="0"/>
              <a:t> - 2021</a:t>
            </a:r>
            <a:endParaRPr lang="es-CL" sz="900" b="1"/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12'!$C$31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12'!$D$31:$O$31</c:f>
              <c:numCache>
                <c:formatCode>0.0%</c:formatCode>
                <c:ptCount val="12"/>
                <c:pt idx="0">
                  <c:v>0.114</c:v>
                </c:pt>
                <c:pt idx="1">
                  <c:v>7.3999999999999996E-2</c:v>
                </c:pt>
                <c:pt idx="2">
                  <c:v>7.1999999999999995E-2</c:v>
                </c:pt>
                <c:pt idx="3">
                  <c:v>7.2999999999999995E-2</c:v>
                </c:pt>
                <c:pt idx="4">
                  <c:v>5.1999999999999998E-2</c:v>
                </c:pt>
                <c:pt idx="5">
                  <c:v>7.6999999999999999E-2</c:v>
                </c:pt>
                <c:pt idx="6">
                  <c:v>8.3000000000000004E-2</c:v>
                </c:pt>
                <c:pt idx="7">
                  <c:v>7.0999999999999994E-2</c:v>
                </c:pt>
                <c:pt idx="8">
                  <c:v>6.3E-2</c:v>
                </c:pt>
                <c:pt idx="9">
                  <c:v>0.10299999999999999</c:v>
                </c:pt>
                <c:pt idx="10">
                  <c:v>8.3000000000000004E-2</c:v>
                </c:pt>
                <c:pt idx="11">
                  <c:v>0.159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70-48D9-B7AB-C5242BF89096}"/>
            </c:ext>
          </c:extLst>
        </c:ser>
        <c:ser>
          <c:idx val="1"/>
          <c:order val="1"/>
          <c:tx>
            <c:strRef>
              <c:f>'Partida 12'!$C$32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12'!$D$32:$O$32</c:f>
              <c:numCache>
                <c:formatCode>0.0%</c:formatCode>
                <c:ptCount val="12"/>
                <c:pt idx="0">
                  <c:v>0.115</c:v>
                </c:pt>
                <c:pt idx="1">
                  <c:v>6.5000000000000002E-2</c:v>
                </c:pt>
                <c:pt idx="2">
                  <c:v>8.3000000000000004E-2</c:v>
                </c:pt>
                <c:pt idx="3">
                  <c:v>7.0000000000000007E-2</c:v>
                </c:pt>
                <c:pt idx="4">
                  <c:v>4.4999999999999998E-2</c:v>
                </c:pt>
                <c:pt idx="5">
                  <c:v>8.6999999999999994E-2</c:v>
                </c:pt>
                <c:pt idx="6">
                  <c:v>7.0999999999999994E-2</c:v>
                </c:pt>
                <c:pt idx="7">
                  <c:v>0.06</c:v>
                </c:pt>
                <c:pt idx="8">
                  <c:v>5.0999999999999997E-2</c:v>
                </c:pt>
                <c:pt idx="9">
                  <c:v>7.4999999999999997E-2</c:v>
                </c:pt>
                <c:pt idx="10">
                  <c:v>6.8000000000000005E-2</c:v>
                </c:pt>
                <c:pt idx="11">
                  <c:v>0.129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70-48D9-B7AB-C5242BF89096}"/>
            </c:ext>
          </c:extLst>
        </c:ser>
        <c:ser>
          <c:idx val="2"/>
          <c:order val="2"/>
          <c:tx>
            <c:strRef>
              <c:f>'Partida 12'!$C$33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8.2177709296353367E-3"/>
                  <c:y val="2.2897026865914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370-48D9-B7AB-C5242BF89096}"/>
                </c:ext>
              </c:extLst>
            </c:dLbl>
            <c:dLbl>
              <c:idx val="1"/>
              <c:layout>
                <c:manualLayout>
                  <c:x val="6.1633281972265025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70-48D9-B7AB-C5242BF89096}"/>
                </c:ext>
              </c:extLst>
            </c:dLbl>
            <c:dLbl>
              <c:idx val="2"/>
              <c:layout>
                <c:manualLayout>
                  <c:x val="6.1633281972265025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370-48D9-B7AB-C5242BF89096}"/>
                </c:ext>
              </c:extLst>
            </c:dLbl>
            <c:dLbl>
              <c:idx val="3"/>
              <c:layout>
                <c:manualLayout>
                  <c:x val="6.1633281972265025E-3"/>
                  <c:y val="1.0506105315000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370-48D9-B7AB-C5242BF89096}"/>
                </c:ext>
              </c:extLst>
            </c:dLbl>
            <c:dLbl>
              <c:idx val="4"/>
              <c:layout>
                <c:manualLayout>
                  <c:x val="4.1088854648176684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370-48D9-B7AB-C5242BF89096}"/>
                </c:ext>
              </c:extLst>
            </c:dLbl>
            <c:dLbl>
              <c:idx val="5"/>
              <c:layout>
                <c:manualLayout>
                  <c:x val="4.1088854648176684E-3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70-48D9-B7AB-C5242BF89096}"/>
                </c:ext>
              </c:extLst>
            </c:dLbl>
            <c:dLbl>
              <c:idx val="6"/>
              <c:layout>
                <c:manualLayout>
                  <c:x val="6.1633281972264271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370-48D9-B7AB-C5242BF89096}"/>
                </c:ext>
              </c:extLst>
            </c:dLbl>
            <c:dLbl>
              <c:idx val="7"/>
              <c:layout>
                <c:manualLayout>
                  <c:x val="4.1088854648175174E-3"/>
                  <c:y val="1.05061053150003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370-48D9-B7AB-C5242BF89096}"/>
                </c:ext>
              </c:extLst>
            </c:dLbl>
            <c:dLbl>
              <c:idx val="8"/>
              <c:layout>
                <c:manualLayout>
                  <c:x val="-1.5065739330291764E-16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370-48D9-B7AB-C5242BF89096}"/>
                </c:ext>
              </c:extLst>
            </c:dLbl>
            <c:dLbl>
              <c:idx val="9"/>
              <c:layout>
                <c:manualLayout>
                  <c:x val="0"/>
                  <c:y val="3.52530444124591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370-48D9-B7AB-C5242BF89096}"/>
                </c:ext>
              </c:extLst>
            </c:dLbl>
            <c:dLbl>
              <c:idx val="10"/>
              <c:layout>
                <c:manualLayout>
                  <c:x val="0"/>
                  <c:y val="7.01570487812318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370-48D9-B7AB-C5242BF890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t" anchorCtr="0">
                <a:spAutoFit/>
              </a:bodyPr>
              <a:lstStyle/>
              <a:p>
                <a:pPr algn="ctr">
                  <a:defRPr lang="es-CL" sz="7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12'!$D$33:$L$33</c:f>
              <c:numCache>
                <c:formatCode>0.0%</c:formatCode>
                <c:ptCount val="9"/>
                <c:pt idx="0">
                  <c:v>6.9664206993816383E-2</c:v>
                </c:pt>
                <c:pt idx="1">
                  <c:v>6.2158422963842282E-2</c:v>
                </c:pt>
                <c:pt idx="2">
                  <c:v>6.6726144853013605E-2</c:v>
                </c:pt>
                <c:pt idx="3">
                  <c:v>6.7353406967729762E-2</c:v>
                </c:pt>
                <c:pt idx="4">
                  <c:v>5.3967116125673426E-2</c:v>
                </c:pt>
                <c:pt idx="5">
                  <c:v>7.2420770760977318E-2</c:v>
                </c:pt>
                <c:pt idx="6">
                  <c:v>5.6273122871008822E-2</c:v>
                </c:pt>
                <c:pt idx="7">
                  <c:v>6.4015213504050053E-2</c:v>
                </c:pt>
                <c:pt idx="8">
                  <c:v>7.5213551575268447E-2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370-48D9-B7AB-C5242BF8909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48528720"/>
        <c:axId val="448524408"/>
      </c:barChart>
      <c:catAx>
        <c:axId val="448528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8524408"/>
        <c:crosses val="autoZero"/>
        <c:auto val="1"/>
        <c:lblAlgn val="ctr"/>
        <c:lblOffset val="100"/>
        <c:noMultiLvlLbl val="0"/>
      </c:catAx>
      <c:valAx>
        <c:axId val="4485244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852872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12'!$C$24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'Partida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12'!$D$24:$O$24</c:f>
              <c:numCache>
                <c:formatCode>0.0%</c:formatCode>
                <c:ptCount val="12"/>
                <c:pt idx="0">
                  <c:v>0.114</c:v>
                </c:pt>
                <c:pt idx="1">
                  <c:v>0.189</c:v>
                </c:pt>
                <c:pt idx="2">
                  <c:v>0.26</c:v>
                </c:pt>
                <c:pt idx="3">
                  <c:v>0.33300000000000002</c:v>
                </c:pt>
                <c:pt idx="4">
                  <c:v>0.35099999999999998</c:v>
                </c:pt>
                <c:pt idx="5">
                  <c:v>0.42899999999999999</c:v>
                </c:pt>
                <c:pt idx="6">
                  <c:v>0.51</c:v>
                </c:pt>
                <c:pt idx="7">
                  <c:v>0.57599999999999996</c:v>
                </c:pt>
                <c:pt idx="8">
                  <c:v>0.63500000000000001</c:v>
                </c:pt>
                <c:pt idx="9">
                  <c:v>0.73899999999999999</c:v>
                </c:pt>
                <c:pt idx="10">
                  <c:v>0.82099999999999995</c:v>
                </c:pt>
                <c:pt idx="11">
                  <c:v>0.99099999999999999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57-4FA4-81B3-A650795B2EEE}"/>
            </c:ext>
          </c:extLst>
        </c:ser>
        <c:ser>
          <c:idx val="1"/>
          <c:order val="1"/>
          <c:tx>
            <c:strRef>
              <c:f>'Partida 12'!$C$25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12'!$D$25:$O$25</c:f>
              <c:numCache>
                <c:formatCode>0.0%</c:formatCode>
                <c:ptCount val="12"/>
                <c:pt idx="0">
                  <c:v>0.115</c:v>
                </c:pt>
                <c:pt idx="1">
                  <c:v>0.18</c:v>
                </c:pt>
                <c:pt idx="2">
                  <c:v>0.255</c:v>
                </c:pt>
                <c:pt idx="3">
                  <c:v>0.32300000000000001</c:v>
                </c:pt>
                <c:pt idx="4">
                  <c:v>0.35399999999999998</c:v>
                </c:pt>
                <c:pt idx="5">
                  <c:v>0.441</c:v>
                </c:pt>
                <c:pt idx="6">
                  <c:v>0.51200000000000001</c:v>
                </c:pt>
                <c:pt idx="7">
                  <c:v>0.56999999999999995</c:v>
                </c:pt>
                <c:pt idx="8">
                  <c:v>0.62</c:v>
                </c:pt>
                <c:pt idx="9">
                  <c:v>0.69199999999999995</c:v>
                </c:pt>
                <c:pt idx="10">
                  <c:v>0.76700000000000002</c:v>
                </c:pt>
                <c:pt idx="11">
                  <c:v>0.98599999999999999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57-4FA4-81B3-A650795B2EEE}"/>
            </c:ext>
          </c:extLst>
        </c:ser>
        <c:ser>
          <c:idx val="2"/>
          <c:order val="2"/>
          <c:tx>
            <c:strRef>
              <c:f>'Partida 12'!$C$26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7383177570093476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557-4FA4-81B3-A650795B2EEE}"/>
                </c:ext>
              </c:extLst>
            </c:dLbl>
            <c:dLbl>
              <c:idx val="1"/>
              <c:layout>
                <c:manualLayout>
                  <c:x val="-3.7383177570093497E-2"/>
                  <c:y val="2.4496931132485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57-4FA4-81B3-A650795B2EEE}"/>
                </c:ext>
              </c:extLst>
            </c:dLbl>
            <c:dLbl>
              <c:idx val="2"/>
              <c:layout>
                <c:manualLayout>
                  <c:x val="-4.3613707165109032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557-4FA4-81B3-A650795B2EEE}"/>
                </c:ext>
              </c:extLst>
            </c:dLbl>
            <c:dLbl>
              <c:idx val="3"/>
              <c:layout>
                <c:manualLayout>
                  <c:x val="-4.5690550363447636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57-4FA4-81B3-A650795B2EEE}"/>
                </c:ext>
              </c:extLst>
            </c:dLbl>
            <c:dLbl>
              <c:idx val="4"/>
              <c:layout>
                <c:manualLayout>
                  <c:x val="-4.3613707165109108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57-4FA4-81B3-A650795B2EEE}"/>
                </c:ext>
              </c:extLst>
            </c:dLbl>
            <c:dLbl>
              <c:idx val="5"/>
              <c:layout>
                <c:manualLayout>
                  <c:x val="-3.1152647975077958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57-4FA4-81B3-A650795B2EEE}"/>
                </c:ext>
              </c:extLst>
            </c:dLbl>
            <c:dLbl>
              <c:idx val="6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557-4FA4-81B3-A650795B2EEE}"/>
                </c:ext>
              </c:extLst>
            </c:dLbl>
            <c:dLbl>
              <c:idx val="7"/>
              <c:layout>
                <c:manualLayout>
                  <c:x val="-4.3613707165109108E-2"/>
                  <c:y val="2.4496931132485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557-4FA4-81B3-A650795B2EEE}"/>
                </c:ext>
              </c:extLst>
            </c:dLbl>
            <c:dLbl>
              <c:idx val="8"/>
              <c:layout>
                <c:manualLayout>
                  <c:x val="-3.7383177570093608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557-4FA4-81B3-A650795B2EEE}"/>
                </c:ext>
              </c:extLst>
            </c:dLbl>
            <c:dLbl>
              <c:idx val="9"/>
              <c:layout>
                <c:manualLayout>
                  <c:x val="-3.1152647975077882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557-4FA4-81B3-A650795B2E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12'!$D$26:$L$26</c:f>
              <c:numCache>
                <c:formatCode>0.0%</c:formatCode>
                <c:ptCount val="9"/>
                <c:pt idx="0">
                  <c:v>6.9664206993816383E-2</c:v>
                </c:pt>
                <c:pt idx="1">
                  <c:v>0.13178777054440402</c:v>
                </c:pt>
                <c:pt idx="2">
                  <c:v>0.19851391539741761</c:v>
                </c:pt>
                <c:pt idx="3">
                  <c:v>0.26577832622101843</c:v>
                </c:pt>
                <c:pt idx="4">
                  <c:v>0.30705253185381481</c:v>
                </c:pt>
                <c:pt idx="5">
                  <c:v>0.37949610942267253</c:v>
                </c:pt>
                <c:pt idx="6">
                  <c:v>0.43585437560218654</c:v>
                </c:pt>
                <c:pt idx="7">
                  <c:v>0.49986118534742541</c:v>
                </c:pt>
                <c:pt idx="8">
                  <c:v>0.57513577694295526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0557-4FA4-81B3-A650795B2E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8525976"/>
        <c:axId val="448530680"/>
      </c:lineChart>
      <c:catAx>
        <c:axId val="448525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8530680"/>
        <c:crosses val="autoZero"/>
        <c:auto val="1"/>
        <c:lblAlgn val="ctr"/>
        <c:lblOffset val="100"/>
        <c:noMultiLvlLbl val="0"/>
      </c:catAx>
      <c:valAx>
        <c:axId val="4485306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852597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7811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1248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98747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14428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12848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35171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34602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830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96910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76655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0108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76672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76320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1467" y="627994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7011" y="201781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011" y="140761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DFE1A9E-D76F-476A-9365-3DA52EB654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477192"/>
              </p:ext>
            </p:extLst>
          </p:nvPr>
        </p:nvGraphicFramePr>
        <p:xfrm>
          <a:off x="497012" y="2348879"/>
          <a:ext cx="8189790" cy="3785965"/>
        </p:xfrm>
        <a:graphic>
          <a:graphicData uri="http://schemas.openxmlformats.org/drawingml/2006/table">
            <a:tbl>
              <a:tblPr/>
              <a:tblGrid>
                <a:gridCol w="820510">
                  <a:extLst>
                    <a:ext uri="{9D8B030D-6E8A-4147-A177-3AD203B41FA5}">
                      <a16:colId xmlns:a16="http://schemas.microsoft.com/office/drawing/2014/main" val="1366061329"/>
                    </a:ext>
                  </a:extLst>
                </a:gridCol>
                <a:gridCol w="303099">
                  <a:extLst>
                    <a:ext uri="{9D8B030D-6E8A-4147-A177-3AD203B41FA5}">
                      <a16:colId xmlns:a16="http://schemas.microsoft.com/office/drawing/2014/main" val="469065220"/>
                    </a:ext>
                  </a:extLst>
                </a:gridCol>
                <a:gridCol w="303099">
                  <a:extLst>
                    <a:ext uri="{9D8B030D-6E8A-4147-A177-3AD203B41FA5}">
                      <a16:colId xmlns:a16="http://schemas.microsoft.com/office/drawing/2014/main" val="246683419"/>
                    </a:ext>
                  </a:extLst>
                </a:gridCol>
                <a:gridCol w="2746257">
                  <a:extLst>
                    <a:ext uri="{9D8B030D-6E8A-4147-A177-3AD203B41FA5}">
                      <a16:colId xmlns:a16="http://schemas.microsoft.com/office/drawing/2014/main" val="2058397605"/>
                    </a:ext>
                  </a:extLst>
                </a:gridCol>
                <a:gridCol w="820510">
                  <a:extLst>
                    <a:ext uri="{9D8B030D-6E8A-4147-A177-3AD203B41FA5}">
                      <a16:colId xmlns:a16="http://schemas.microsoft.com/office/drawing/2014/main" val="1092881846"/>
                    </a:ext>
                  </a:extLst>
                </a:gridCol>
                <a:gridCol w="820510">
                  <a:extLst>
                    <a:ext uri="{9D8B030D-6E8A-4147-A177-3AD203B41FA5}">
                      <a16:colId xmlns:a16="http://schemas.microsoft.com/office/drawing/2014/main" val="1939049321"/>
                    </a:ext>
                  </a:extLst>
                </a:gridCol>
                <a:gridCol w="820510">
                  <a:extLst>
                    <a:ext uri="{9D8B030D-6E8A-4147-A177-3AD203B41FA5}">
                      <a16:colId xmlns:a16="http://schemas.microsoft.com/office/drawing/2014/main" val="1421935649"/>
                    </a:ext>
                  </a:extLst>
                </a:gridCol>
                <a:gridCol w="820510">
                  <a:extLst>
                    <a:ext uri="{9D8B030D-6E8A-4147-A177-3AD203B41FA5}">
                      <a16:colId xmlns:a16="http://schemas.microsoft.com/office/drawing/2014/main" val="937579466"/>
                    </a:ext>
                  </a:extLst>
                </a:gridCol>
                <a:gridCol w="734785">
                  <a:extLst>
                    <a:ext uri="{9D8B030D-6E8A-4147-A177-3AD203B41FA5}">
                      <a16:colId xmlns:a16="http://schemas.microsoft.com/office/drawing/2014/main" val="1195109335"/>
                    </a:ext>
                  </a:extLst>
                </a:gridCol>
              </a:tblGrid>
              <a:tr h="1628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630727"/>
                  </a:ext>
                </a:extLst>
              </a:tr>
              <a:tr h="4984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95609"/>
                  </a:ext>
                </a:extLst>
              </a:tr>
              <a:tr h="2136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28.647.548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-19.478.633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14.430.156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753969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10.502.510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10.647.612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8.141.074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670062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533.626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366.128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68655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135033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293097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812948"/>
                  </a:ext>
                </a:extLst>
              </a:tr>
              <a:tr h="3059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745457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20764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841473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453892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3.610.416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-21.450.965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895144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3.610.416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-21.450.965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961940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3.861.743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405343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533.234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00904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11.424.419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11.270.777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-153.642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3.328.509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983726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978499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802102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60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17530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9938" y="193982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134873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10749D7-3EEB-4757-8064-0AE8358A8B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227834"/>
              </p:ext>
            </p:extLst>
          </p:nvPr>
        </p:nvGraphicFramePr>
        <p:xfrm>
          <a:off x="476002" y="2276871"/>
          <a:ext cx="8210797" cy="3898442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3299433059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3445306393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1877679248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1867030488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3803296779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778458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253261507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51055840"/>
                    </a:ext>
                  </a:extLst>
                </a:gridCol>
                <a:gridCol w="736671">
                  <a:extLst>
                    <a:ext uri="{9D8B030D-6E8A-4147-A177-3AD203B41FA5}">
                      <a16:colId xmlns:a16="http://schemas.microsoft.com/office/drawing/2014/main" val="4029090763"/>
                    </a:ext>
                  </a:extLst>
                </a:gridCol>
              </a:tblGrid>
              <a:tr h="1558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302629"/>
                  </a:ext>
                </a:extLst>
              </a:tr>
              <a:tr h="4690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095171"/>
                  </a:ext>
                </a:extLst>
              </a:tr>
              <a:tr h="1627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173.630.106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-84.693.497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111.054.497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544417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15.640.480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15.678.443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12.039.643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21867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999.151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-33.571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744.879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68114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494712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730403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030889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982.051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286950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752213"/>
                  </a:ext>
                </a:extLst>
              </a:tr>
              <a:tr h="306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940.313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860999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048750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11910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466537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474693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366323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140.801.596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133.918.279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-6.883.317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74.898.419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320630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464.423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537.416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213.322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018399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140.337.173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132.916.440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-7.420.733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74.685.097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210648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22.886.375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22.238.491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546605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22.886.375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22.238.491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141167"/>
                  </a:ext>
                </a:extLst>
              </a:tr>
              <a:tr h="155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346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7132" y="213191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2318" y="1465383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4336E09-5A9C-402C-AD0C-7012607C27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211086"/>
              </p:ext>
            </p:extLst>
          </p:nvPr>
        </p:nvGraphicFramePr>
        <p:xfrm>
          <a:off x="562318" y="2685268"/>
          <a:ext cx="8087702" cy="2975974"/>
        </p:xfrm>
        <a:graphic>
          <a:graphicData uri="http://schemas.openxmlformats.org/drawingml/2006/table">
            <a:tbl>
              <a:tblPr/>
              <a:tblGrid>
                <a:gridCol w="810282">
                  <a:extLst>
                    <a:ext uri="{9D8B030D-6E8A-4147-A177-3AD203B41FA5}">
                      <a16:colId xmlns:a16="http://schemas.microsoft.com/office/drawing/2014/main" val="227154686"/>
                    </a:ext>
                  </a:extLst>
                </a:gridCol>
                <a:gridCol w="299321">
                  <a:extLst>
                    <a:ext uri="{9D8B030D-6E8A-4147-A177-3AD203B41FA5}">
                      <a16:colId xmlns:a16="http://schemas.microsoft.com/office/drawing/2014/main" val="254880014"/>
                    </a:ext>
                  </a:extLst>
                </a:gridCol>
                <a:gridCol w="299321">
                  <a:extLst>
                    <a:ext uri="{9D8B030D-6E8A-4147-A177-3AD203B41FA5}">
                      <a16:colId xmlns:a16="http://schemas.microsoft.com/office/drawing/2014/main" val="2680539274"/>
                    </a:ext>
                  </a:extLst>
                </a:gridCol>
                <a:gridCol w="2712025">
                  <a:extLst>
                    <a:ext uri="{9D8B030D-6E8A-4147-A177-3AD203B41FA5}">
                      <a16:colId xmlns:a16="http://schemas.microsoft.com/office/drawing/2014/main" val="2877561973"/>
                    </a:ext>
                  </a:extLst>
                </a:gridCol>
                <a:gridCol w="810282">
                  <a:extLst>
                    <a:ext uri="{9D8B030D-6E8A-4147-A177-3AD203B41FA5}">
                      <a16:colId xmlns:a16="http://schemas.microsoft.com/office/drawing/2014/main" val="1602806168"/>
                    </a:ext>
                  </a:extLst>
                </a:gridCol>
                <a:gridCol w="810282">
                  <a:extLst>
                    <a:ext uri="{9D8B030D-6E8A-4147-A177-3AD203B41FA5}">
                      <a16:colId xmlns:a16="http://schemas.microsoft.com/office/drawing/2014/main" val="3335059351"/>
                    </a:ext>
                  </a:extLst>
                </a:gridCol>
                <a:gridCol w="810282">
                  <a:extLst>
                    <a:ext uri="{9D8B030D-6E8A-4147-A177-3AD203B41FA5}">
                      <a16:colId xmlns:a16="http://schemas.microsoft.com/office/drawing/2014/main" val="305554598"/>
                    </a:ext>
                  </a:extLst>
                </a:gridCol>
                <a:gridCol w="810282">
                  <a:extLst>
                    <a:ext uri="{9D8B030D-6E8A-4147-A177-3AD203B41FA5}">
                      <a16:colId xmlns:a16="http://schemas.microsoft.com/office/drawing/2014/main" val="4017922839"/>
                    </a:ext>
                  </a:extLst>
                </a:gridCol>
                <a:gridCol w="725625">
                  <a:extLst>
                    <a:ext uri="{9D8B030D-6E8A-4147-A177-3AD203B41FA5}">
                      <a16:colId xmlns:a16="http://schemas.microsoft.com/office/drawing/2014/main" val="529457370"/>
                    </a:ext>
                  </a:extLst>
                </a:gridCol>
              </a:tblGrid>
              <a:tr h="1706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030084"/>
                  </a:ext>
                </a:extLst>
              </a:tr>
              <a:tr h="5226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211862"/>
                  </a:ext>
                </a:extLst>
              </a:tr>
              <a:tr h="2239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1.243.447.655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-474.334.047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824.696.343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005276"/>
                  </a:ext>
                </a:extLst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101.650.511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102.413.043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80.463.918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756783"/>
                  </a:ext>
                </a:extLst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7.222.002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7.201.209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4.952.578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836098"/>
                  </a:ext>
                </a:extLst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2.637.713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885430"/>
                  </a:ext>
                </a:extLst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222153"/>
                  </a:ext>
                </a:extLst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2.545.558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707313"/>
                  </a:ext>
                </a:extLst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891.661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83356"/>
                  </a:ext>
                </a:extLst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891.661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921099"/>
                  </a:ext>
                </a:extLst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891.661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51634"/>
                  </a:ext>
                </a:extLst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375.986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27573"/>
                  </a:ext>
                </a:extLst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156691"/>
                  </a:ext>
                </a:extLst>
              </a:tr>
              <a:tr h="351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285.315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752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199917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2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81802" y="1359288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8B5FE8E-8F7B-4B3B-A322-E3751DABF2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871802"/>
              </p:ext>
            </p:extLst>
          </p:nvPr>
        </p:nvGraphicFramePr>
        <p:xfrm>
          <a:off x="481804" y="2420888"/>
          <a:ext cx="8087698" cy="3465772"/>
        </p:xfrm>
        <a:graphic>
          <a:graphicData uri="http://schemas.openxmlformats.org/drawingml/2006/table">
            <a:tbl>
              <a:tblPr/>
              <a:tblGrid>
                <a:gridCol w="810281">
                  <a:extLst>
                    <a:ext uri="{9D8B030D-6E8A-4147-A177-3AD203B41FA5}">
                      <a16:colId xmlns:a16="http://schemas.microsoft.com/office/drawing/2014/main" val="2659404602"/>
                    </a:ext>
                  </a:extLst>
                </a:gridCol>
                <a:gridCol w="299321">
                  <a:extLst>
                    <a:ext uri="{9D8B030D-6E8A-4147-A177-3AD203B41FA5}">
                      <a16:colId xmlns:a16="http://schemas.microsoft.com/office/drawing/2014/main" val="2750375701"/>
                    </a:ext>
                  </a:extLst>
                </a:gridCol>
                <a:gridCol w="299321">
                  <a:extLst>
                    <a:ext uri="{9D8B030D-6E8A-4147-A177-3AD203B41FA5}">
                      <a16:colId xmlns:a16="http://schemas.microsoft.com/office/drawing/2014/main" val="109158709"/>
                    </a:ext>
                  </a:extLst>
                </a:gridCol>
                <a:gridCol w="2712026">
                  <a:extLst>
                    <a:ext uri="{9D8B030D-6E8A-4147-A177-3AD203B41FA5}">
                      <a16:colId xmlns:a16="http://schemas.microsoft.com/office/drawing/2014/main" val="4043642044"/>
                    </a:ext>
                  </a:extLst>
                </a:gridCol>
                <a:gridCol w="810281">
                  <a:extLst>
                    <a:ext uri="{9D8B030D-6E8A-4147-A177-3AD203B41FA5}">
                      <a16:colId xmlns:a16="http://schemas.microsoft.com/office/drawing/2014/main" val="2566435436"/>
                    </a:ext>
                  </a:extLst>
                </a:gridCol>
                <a:gridCol w="810281">
                  <a:extLst>
                    <a:ext uri="{9D8B030D-6E8A-4147-A177-3AD203B41FA5}">
                      <a16:colId xmlns:a16="http://schemas.microsoft.com/office/drawing/2014/main" val="4090308199"/>
                    </a:ext>
                  </a:extLst>
                </a:gridCol>
                <a:gridCol w="810281">
                  <a:extLst>
                    <a:ext uri="{9D8B030D-6E8A-4147-A177-3AD203B41FA5}">
                      <a16:colId xmlns:a16="http://schemas.microsoft.com/office/drawing/2014/main" val="1342173673"/>
                    </a:ext>
                  </a:extLst>
                </a:gridCol>
                <a:gridCol w="810281">
                  <a:extLst>
                    <a:ext uri="{9D8B030D-6E8A-4147-A177-3AD203B41FA5}">
                      <a16:colId xmlns:a16="http://schemas.microsoft.com/office/drawing/2014/main" val="1996816661"/>
                    </a:ext>
                  </a:extLst>
                </a:gridCol>
                <a:gridCol w="725625">
                  <a:extLst>
                    <a:ext uri="{9D8B030D-6E8A-4147-A177-3AD203B41FA5}">
                      <a16:colId xmlns:a16="http://schemas.microsoft.com/office/drawing/2014/main" val="1192833372"/>
                    </a:ext>
                  </a:extLst>
                </a:gridCol>
              </a:tblGrid>
              <a:tr h="1818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21316"/>
                  </a:ext>
                </a:extLst>
              </a:tr>
              <a:tr h="3636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829594"/>
                  </a:ext>
                </a:extLst>
              </a:tr>
              <a:tr h="181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1.930.914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4.832.662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2.901.748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2.386.510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014329"/>
                  </a:ext>
                </a:extLst>
              </a:tr>
              <a:tr h="181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681986"/>
                  </a:ext>
                </a:extLst>
              </a:tr>
              <a:tr h="181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434687"/>
                  </a:ext>
                </a:extLst>
              </a:tr>
              <a:tr h="181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948.727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948.727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183895"/>
                  </a:ext>
                </a:extLst>
              </a:tr>
              <a:tr h="181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828748"/>
                  </a:ext>
                </a:extLst>
              </a:tr>
              <a:tr h="181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1.341.426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2.118.487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51652"/>
                  </a:ext>
                </a:extLst>
              </a:tr>
              <a:tr h="181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259709"/>
                  </a:ext>
                </a:extLst>
              </a:tr>
              <a:tr h="181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365.363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427.637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082797"/>
                  </a:ext>
                </a:extLst>
              </a:tr>
              <a:tr h="181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281189"/>
                  </a:ext>
                </a:extLst>
              </a:tr>
              <a:tr h="181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786199"/>
                  </a:ext>
                </a:extLst>
              </a:tr>
              <a:tr h="181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1.224.421.462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1.048.116.163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-176.305.299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653.892.258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055120"/>
                  </a:ext>
                </a:extLst>
              </a:tr>
              <a:tr h="181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4.731.644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2.533.453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-2.198.191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1.353.876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72748"/>
                  </a:ext>
                </a:extLst>
              </a:tr>
              <a:tr h="181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1.219.689.818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1.045.582.710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-174.107.108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652.538.382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182049"/>
                  </a:ext>
                </a:extLst>
              </a:tr>
              <a:tr h="181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79.094.723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236099"/>
                  </a:ext>
                </a:extLst>
              </a:tr>
              <a:tr h="181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79.094.723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31249"/>
                  </a:ext>
                </a:extLst>
              </a:tr>
              <a:tr h="193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983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031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210" y="65016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674" y="216329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87674" y="1497129"/>
            <a:ext cx="8177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7B42750-5A7C-48FA-AE8C-E011046B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77481"/>
              </p:ext>
            </p:extLst>
          </p:nvPr>
        </p:nvGraphicFramePr>
        <p:xfrm>
          <a:off x="500210" y="2452268"/>
          <a:ext cx="8186589" cy="3685346"/>
        </p:xfrm>
        <a:graphic>
          <a:graphicData uri="http://schemas.openxmlformats.org/drawingml/2006/table">
            <a:tbl>
              <a:tblPr/>
              <a:tblGrid>
                <a:gridCol w="820189">
                  <a:extLst>
                    <a:ext uri="{9D8B030D-6E8A-4147-A177-3AD203B41FA5}">
                      <a16:colId xmlns:a16="http://schemas.microsoft.com/office/drawing/2014/main" val="482441792"/>
                    </a:ext>
                  </a:extLst>
                </a:gridCol>
                <a:gridCol w="302980">
                  <a:extLst>
                    <a:ext uri="{9D8B030D-6E8A-4147-A177-3AD203B41FA5}">
                      <a16:colId xmlns:a16="http://schemas.microsoft.com/office/drawing/2014/main" val="2405811046"/>
                    </a:ext>
                  </a:extLst>
                </a:gridCol>
                <a:gridCol w="302980">
                  <a:extLst>
                    <a:ext uri="{9D8B030D-6E8A-4147-A177-3AD203B41FA5}">
                      <a16:colId xmlns:a16="http://schemas.microsoft.com/office/drawing/2014/main" val="582550597"/>
                    </a:ext>
                  </a:extLst>
                </a:gridCol>
                <a:gridCol w="2745186">
                  <a:extLst>
                    <a:ext uri="{9D8B030D-6E8A-4147-A177-3AD203B41FA5}">
                      <a16:colId xmlns:a16="http://schemas.microsoft.com/office/drawing/2014/main" val="1719970777"/>
                    </a:ext>
                  </a:extLst>
                </a:gridCol>
                <a:gridCol w="820189">
                  <a:extLst>
                    <a:ext uri="{9D8B030D-6E8A-4147-A177-3AD203B41FA5}">
                      <a16:colId xmlns:a16="http://schemas.microsoft.com/office/drawing/2014/main" val="3203003521"/>
                    </a:ext>
                  </a:extLst>
                </a:gridCol>
                <a:gridCol w="820189">
                  <a:extLst>
                    <a:ext uri="{9D8B030D-6E8A-4147-A177-3AD203B41FA5}">
                      <a16:colId xmlns:a16="http://schemas.microsoft.com/office/drawing/2014/main" val="1848346357"/>
                    </a:ext>
                  </a:extLst>
                </a:gridCol>
                <a:gridCol w="820189">
                  <a:extLst>
                    <a:ext uri="{9D8B030D-6E8A-4147-A177-3AD203B41FA5}">
                      <a16:colId xmlns:a16="http://schemas.microsoft.com/office/drawing/2014/main" val="3767410830"/>
                    </a:ext>
                  </a:extLst>
                </a:gridCol>
                <a:gridCol w="820189">
                  <a:extLst>
                    <a:ext uri="{9D8B030D-6E8A-4147-A177-3AD203B41FA5}">
                      <a16:colId xmlns:a16="http://schemas.microsoft.com/office/drawing/2014/main" val="3785209672"/>
                    </a:ext>
                  </a:extLst>
                </a:gridCol>
                <a:gridCol w="734498">
                  <a:extLst>
                    <a:ext uri="{9D8B030D-6E8A-4147-A177-3AD203B41FA5}">
                      <a16:colId xmlns:a16="http://schemas.microsoft.com/office/drawing/2014/main" val="3719733731"/>
                    </a:ext>
                  </a:extLst>
                </a:gridCol>
              </a:tblGrid>
              <a:tr h="1724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442034"/>
                  </a:ext>
                </a:extLst>
              </a:tr>
              <a:tr h="5280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912656"/>
                  </a:ext>
                </a:extLst>
              </a:tr>
              <a:tr h="226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90.559.575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-5.049.507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60.559.696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672358"/>
                  </a:ext>
                </a:extLst>
              </a:tr>
              <a:tr h="17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7.916.733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5.863.858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875889"/>
                  </a:ext>
                </a:extLst>
              </a:tr>
              <a:tr h="17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601.007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320.222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365641"/>
                  </a:ext>
                </a:extLst>
              </a:tr>
              <a:tr h="17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552958"/>
                  </a:ext>
                </a:extLst>
              </a:tr>
              <a:tr h="17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333451"/>
                  </a:ext>
                </a:extLst>
              </a:tr>
              <a:tr h="17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635971"/>
                  </a:ext>
                </a:extLst>
              </a:tr>
              <a:tr h="17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439.638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944041"/>
                  </a:ext>
                </a:extLst>
              </a:tr>
              <a:tr h="17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116491"/>
                  </a:ext>
                </a:extLst>
              </a:tr>
              <a:tr h="17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97140"/>
                  </a:ext>
                </a:extLst>
              </a:tr>
              <a:tr h="17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418436"/>
                  </a:ext>
                </a:extLst>
              </a:tr>
              <a:tr h="17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261138"/>
                  </a:ext>
                </a:extLst>
              </a:tr>
              <a:tr h="17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48.413.592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564723"/>
                  </a:ext>
                </a:extLst>
              </a:tr>
              <a:tr h="17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784192"/>
                  </a:ext>
                </a:extLst>
              </a:tr>
              <a:tr h="17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73.283.841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73.507.706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48.284.064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411309"/>
                  </a:ext>
                </a:extLst>
              </a:tr>
              <a:tr h="17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323334"/>
                  </a:ext>
                </a:extLst>
              </a:tr>
              <a:tr h="17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032695"/>
                  </a:ext>
                </a:extLst>
              </a:tr>
              <a:tr h="17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571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97457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0872" y="1306812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BE0B93A-58AC-46EB-BFCD-3F5B910A3C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690956"/>
              </p:ext>
            </p:extLst>
          </p:nvPr>
        </p:nvGraphicFramePr>
        <p:xfrm>
          <a:off x="590872" y="2312631"/>
          <a:ext cx="8167936" cy="3564648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774310694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1234820068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374050536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316910296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75863162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1738229499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310581093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1194924823"/>
                    </a:ext>
                  </a:extLst>
                </a:gridCol>
                <a:gridCol w="732825">
                  <a:extLst>
                    <a:ext uri="{9D8B030D-6E8A-4147-A177-3AD203B41FA5}">
                      <a16:colId xmlns:a16="http://schemas.microsoft.com/office/drawing/2014/main" val="3786525099"/>
                    </a:ext>
                  </a:extLst>
                </a:gridCol>
              </a:tblGrid>
              <a:tr h="1593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545266"/>
                  </a:ext>
                </a:extLst>
              </a:tr>
              <a:tr h="4878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644926"/>
                  </a:ext>
                </a:extLst>
              </a:tr>
              <a:tr h="2090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77.074.932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-36.224.360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63.862.641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138411"/>
                  </a:ext>
                </a:extLst>
              </a:tr>
              <a:tr h="1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5.839.459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5.857.439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4.406.799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864380"/>
                  </a:ext>
                </a:extLst>
              </a:tr>
              <a:tr h="1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489443"/>
                  </a:ext>
                </a:extLst>
              </a:tr>
              <a:tr h="1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240084"/>
                  </a:ext>
                </a:extLst>
              </a:tr>
              <a:tr h="1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315892"/>
                  </a:ext>
                </a:extLst>
              </a:tr>
              <a:tr h="1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770416"/>
                  </a:ext>
                </a:extLst>
              </a:tr>
              <a:tr h="1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888739"/>
                  </a:ext>
                </a:extLst>
              </a:tr>
              <a:tr h="1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845936"/>
                  </a:ext>
                </a:extLst>
              </a:tr>
              <a:tr h="1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315819"/>
                  </a:ext>
                </a:extLst>
              </a:tr>
              <a:tr h="1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291317"/>
                  </a:ext>
                </a:extLst>
              </a:tr>
              <a:tr h="1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472221"/>
                  </a:ext>
                </a:extLst>
              </a:tr>
              <a:tr h="1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756816"/>
                  </a:ext>
                </a:extLst>
              </a:tr>
              <a:tr h="1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48.624.248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154253"/>
                  </a:ext>
                </a:extLst>
              </a:tr>
              <a:tr h="1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1.185.335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913.944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474238"/>
                  </a:ext>
                </a:extLst>
              </a:tr>
              <a:tr h="1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58.958.813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58.833.807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47.710.304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322980"/>
                  </a:ext>
                </a:extLst>
              </a:tr>
              <a:tr h="1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10.589.248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368200"/>
                  </a:ext>
                </a:extLst>
              </a:tr>
              <a:tr h="1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10.589.248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890834"/>
                  </a:ext>
                </a:extLst>
              </a:tr>
              <a:tr h="1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990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63008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8031" y="197920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135371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C1EA79A-4EA6-4E45-8983-F38D24A1DC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513982"/>
              </p:ext>
            </p:extLst>
          </p:nvPr>
        </p:nvGraphicFramePr>
        <p:xfrm>
          <a:off x="518863" y="2420887"/>
          <a:ext cx="8167934" cy="3556622"/>
        </p:xfrm>
        <a:graphic>
          <a:graphicData uri="http://schemas.openxmlformats.org/drawingml/2006/table">
            <a:tbl>
              <a:tblPr/>
              <a:tblGrid>
                <a:gridCol w="811344">
                  <a:extLst>
                    <a:ext uri="{9D8B030D-6E8A-4147-A177-3AD203B41FA5}">
                      <a16:colId xmlns:a16="http://schemas.microsoft.com/office/drawing/2014/main" val="3388373471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840932332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538518813"/>
                    </a:ext>
                  </a:extLst>
                </a:gridCol>
                <a:gridCol w="2785210">
                  <a:extLst>
                    <a:ext uri="{9D8B030D-6E8A-4147-A177-3AD203B41FA5}">
                      <a16:colId xmlns:a16="http://schemas.microsoft.com/office/drawing/2014/main" val="4280947774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1177179596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1949825527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1971489522"/>
                    </a:ext>
                  </a:extLst>
                </a:gridCol>
                <a:gridCol w="811344">
                  <a:extLst>
                    <a:ext uri="{9D8B030D-6E8A-4147-A177-3AD203B41FA5}">
                      <a16:colId xmlns:a16="http://schemas.microsoft.com/office/drawing/2014/main" val="4191213769"/>
                    </a:ext>
                  </a:extLst>
                </a:gridCol>
                <a:gridCol w="726576">
                  <a:extLst>
                    <a:ext uri="{9D8B030D-6E8A-4147-A177-3AD203B41FA5}">
                      <a16:colId xmlns:a16="http://schemas.microsoft.com/office/drawing/2014/main" val="618299460"/>
                    </a:ext>
                  </a:extLst>
                </a:gridCol>
              </a:tblGrid>
              <a:tr h="1639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493322"/>
                  </a:ext>
                </a:extLst>
              </a:tr>
              <a:tr h="5022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399172"/>
                  </a:ext>
                </a:extLst>
              </a:tr>
              <a:tr h="2152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7.663.490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2.282.550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610238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4.740.470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4.760.196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3.424.456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088528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136.252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903126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172.462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822967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172.462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218850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19935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207686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46852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225345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822824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172419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515829"/>
                  </a:ext>
                </a:extLst>
              </a:tr>
              <a:tr h="215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137.286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998479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137.286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912981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204009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976440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722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206269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4604" y="1361688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FFE2810-A4EE-42B6-AD8B-E8A984001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83170"/>
              </p:ext>
            </p:extLst>
          </p:nvPr>
        </p:nvGraphicFramePr>
        <p:xfrm>
          <a:off x="518862" y="2461576"/>
          <a:ext cx="8093814" cy="3282654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3805692507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3861173985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1567719544"/>
                    </a:ext>
                  </a:extLst>
                </a:gridCol>
                <a:gridCol w="2714076">
                  <a:extLst>
                    <a:ext uri="{9D8B030D-6E8A-4147-A177-3AD203B41FA5}">
                      <a16:colId xmlns:a16="http://schemas.microsoft.com/office/drawing/2014/main" val="313168380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372716102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1633849209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97652318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542358691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4156073339"/>
                    </a:ext>
                  </a:extLst>
                </a:gridCol>
              </a:tblGrid>
              <a:tr h="1786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309252"/>
                  </a:ext>
                </a:extLst>
              </a:tr>
              <a:tr h="5471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376754"/>
                  </a:ext>
                </a:extLst>
              </a:tr>
              <a:tr h="2344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188.613.057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-65.302.254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111.544.942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766935"/>
                  </a:ext>
                </a:extLst>
              </a:tr>
              <a:tr h="178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6.378.749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6.401.453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3.921.294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017847"/>
                  </a:ext>
                </a:extLst>
              </a:tr>
              <a:tr h="178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436.751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584441"/>
                  </a:ext>
                </a:extLst>
              </a:tr>
              <a:tr h="178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807301"/>
                  </a:ext>
                </a:extLst>
              </a:tr>
              <a:tr h="178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813496"/>
                  </a:ext>
                </a:extLst>
              </a:tr>
              <a:tr h="178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136741"/>
                  </a:ext>
                </a:extLst>
              </a:tr>
              <a:tr h="178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606699"/>
                  </a:ext>
                </a:extLst>
              </a:tr>
              <a:tr h="178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096170"/>
                  </a:ext>
                </a:extLst>
              </a:tr>
              <a:tr h="178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86258"/>
                  </a:ext>
                </a:extLst>
              </a:tr>
              <a:tr h="178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160.995.572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18.947.500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86.850.665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956989"/>
                  </a:ext>
                </a:extLst>
              </a:tr>
              <a:tr h="178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160.995.572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18.947.500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86.850.665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710082"/>
                  </a:ext>
                </a:extLst>
              </a:tr>
              <a:tr h="178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20.274.110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980983"/>
                  </a:ext>
                </a:extLst>
              </a:tr>
              <a:tr h="178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20.274.110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925273"/>
                  </a:ext>
                </a:extLst>
              </a:tr>
              <a:tr h="178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025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5663" y="272956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2420" y="1694498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 ADMINISTRACIÓN Y EJECUCIÓN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OBRAS PÚBLICAS FET COVID-19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A4F2381-1940-4EFE-8294-F893F1429F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869355"/>
              </p:ext>
            </p:extLst>
          </p:nvPr>
        </p:nvGraphicFramePr>
        <p:xfrm>
          <a:off x="572420" y="3216289"/>
          <a:ext cx="8093812" cy="2000917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46993337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3543369149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471431508"/>
                    </a:ext>
                  </a:extLst>
                </a:gridCol>
                <a:gridCol w="2714074">
                  <a:extLst>
                    <a:ext uri="{9D8B030D-6E8A-4147-A177-3AD203B41FA5}">
                      <a16:colId xmlns:a16="http://schemas.microsoft.com/office/drawing/2014/main" val="2184154231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169307987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843201638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186612572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124002370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3019081257"/>
                    </a:ext>
                  </a:extLst>
                </a:gridCol>
              </a:tblGrid>
              <a:tr h="2148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211018"/>
                  </a:ext>
                </a:extLst>
              </a:tr>
              <a:tr h="4299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37230"/>
                  </a:ext>
                </a:extLst>
              </a:tr>
              <a:tr h="2819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589027"/>
                  </a:ext>
                </a:extLst>
              </a:tr>
              <a:tr h="21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330289"/>
                  </a:ext>
                </a:extLst>
              </a:tr>
              <a:tr h="21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065548"/>
                  </a:ext>
                </a:extLst>
              </a:tr>
              <a:tr h="21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37857"/>
                  </a:ext>
                </a:extLst>
              </a:tr>
              <a:tr h="21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680780"/>
                  </a:ext>
                </a:extLst>
              </a:tr>
              <a:tr h="21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794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71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7" y="594928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217447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1429895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ARQUITECTURA FET COVID-19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7089710-FF5C-4624-BD28-82C52F4FB0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964139"/>
              </p:ext>
            </p:extLst>
          </p:nvPr>
        </p:nvGraphicFramePr>
        <p:xfrm>
          <a:off x="518864" y="2616926"/>
          <a:ext cx="8093813" cy="2471134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392849311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3031251529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3068821160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4172700017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875406359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9269047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3953098859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3416525723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801082910"/>
                    </a:ext>
                  </a:extLst>
                </a:gridCol>
              </a:tblGrid>
              <a:tr h="2169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592651"/>
                  </a:ext>
                </a:extLst>
              </a:tr>
              <a:tr h="4511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659534"/>
                  </a:ext>
                </a:extLst>
              </a:tr>
              <a:tr h="2846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983.485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632645"/>
                  </a:ext>
                </a:extLst>
              </a:tr>
              <a:tr h="271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000513"/>
                  </a:ext>
                </a:extLst>
              </a:tr>
              <a:tr h="271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357512"/>
                  </a:ext>
                </a:extLst>
              </a:tr>
              <a:tr h="271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983426"/>
                  </a:ext>
                </a:extLst>
              </a:tr>
              <a:tr h="271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253713"/>
                  </a:ext>
                </a:extLst>
              </a:tr>
              <a:tr h="216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906.818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996275"/>
                  </a:ext>
                </a:extLst>
              </a:tr>
              <a:tr h="216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906.818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926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06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1041" y="141610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2499" y="2331124"/>
            <a:ext cx="8229600" cy="40273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4747"/>
              </p:ext>
            </p:extLst>
          </p:nvPr>
        </p:nvGraphicFramePr>
        <p:xfrm>
          <a:off x="528176" y="2331125"/>
          <a:ext cx="8078247" cy="402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472" y="210494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1348985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HIDRAULICAS FET COVID-19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14D8E00-F51F-4BE8-9966-F788A97232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216448"/>
              </p:ext>
            </p:extLst>
          </p:nvPr>
        </p:nvGraphicFramePr>
        <p:xfrm>
          <a:off x="539472" y="2613738"/>
          <a:ext cx="8073204" cy="2477170"/>
        </p:xfrm>
        <a:graphic>
          <a:graphicData uri="http://schemas.openxmlformats.org/drawingml/2006/table">
            <a:tbl>
              <a:tblPr/>
              <a:tblGrid>
                <a:gridCol w="808829">
                  <a:extLst>
                    <a:ext uri="{9D8B030D-6E8A-4147-A177-3AD203B41FA5}">
                      <a16:colId xmlns:a16="http://schemas.microsoft.com/office/drawing/2014/main" val="3380659553"/>
                    </a:ext>
                  </a:extLst>
                </a:gridCol>
                <a:gridCol w="298784">
                  <a:extLst>
                    <a:ext uri="{9D8B030D-6E8A-4147-A177-3AD203B41FA5}">
                      <a16:colId xmlns:a16="http://schemas.microsoft.com/office/drawing/2014/main" val="147945864"/>
                    </a:ext>
                  </a:extLst>
                </a:gridCol>
                <a:gridCol w="298784">
                  <a:extLst>
                    <a:ext uri="{9D8B030D-6E8A-4147-A177-3AD203B41FA5}">
                      <a16:colId xmlns:a16="http://schemas.microsoft.com/office/drawing/2014/main" val="370374235"/>
                    </a:ext>
                  </a:extLst>
                </a:gridCol>
                <a:gridCol w="2707166">
                  <a:extLst>
                    <a:ext uri="{9D8B030D-6E8A-4147-A177-3AD203B41FA5}">
                      <a16:colId xmlns:a16="http://schemas.microsoft.com/office/drawing/2014/main" val="3825134431"/>
                    </a:ext>
                  </a:extLst>
                </a:gridCol>
                <a:gridCol w="808829">
                  <a:extLst>
                    <a:ext uri="{9D8B030D-6E8A-4147-A177-3AD203B41FA5}">
                      <a16:colId xmlns:a16="http://schemas.microsoft.com/office/drawing/2014/main" val="781080895"/>
                    </a:ext>
                  </a:extLst>
                </a:gridCol>
                <a:gridCol w="808829">
                  <a:extLst>
                    <a:ext uri="{9D8B030D-6E8A-4147-A177-3AD203B41FA5}">
                      <a16:colId xmlns:a16="http://schemas.microsoft.com/office/drawing/2014/main" val="920276416"/>
                    </a:ext>
                  </a:extLst>
                </a:gridCol>
                <a:gridCol w="808829">
                  <a:extLst>
                    <a:ext uri="{9D8B030D-6E8A-4147-A177-3AD203B41FA5}">
                      <a16:colId xmlns:a16="http://schemas.microsoft.com/office/drawing/2014/main" val="1097021563"/>
                    </a:ext>
                  </a:extLst>
                </a:gridCol>
                <a:gridCol w="808829">
                  <a:extLst>
                    <a:ext uri="{9D8B030D-6E8A-4147-A177-3AD203B41FA5}">
                      <a16:colId xmlns:a16="http://schemas.microsoft.com/office/drawing/2014/main" val="4070803068"/>
                    </a:ext>
                  </a:extLst>
                </a:gridCol>
                <a:gridCol w="724325">
                  <a:extLst>
                    <a:ext uri="{9D8B030D-6E8A-4147-A177-3AD203B41FA5}">
                      <a16:colId xmlns:a16="http://schemas.microsoft.com/office/drawing/2014/main" val="2667875430"/>
                    </a:ext>
                  </a:extLst>
                </a:gridCol>
              </a:tblGrid>
              <a:tr h="1715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557497"/>
                  </a:ext>
                </a:extLst>
              </a:tr>
              <a:tr h="5254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090005"/>
                  </a:ext>
                </a:extLst>
              </a:tr>
              <a:tr h="2251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45.350.937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33169"/>
                  </a:ext>
                </a:extLst>
              </a:tr>
              <a:tr h="17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174.255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048371"/>
                  </a:ext>
                </a:extLst>
              </a:tr>
              <a:tr h="17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30.149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099855"/>
                  </a:ext>
                </a:extLst>
              </a:tr>
              <a:tr h="17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36.252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922751"/>
                  </a:ext>
                </a:extLst>
              </a:tr>
              <a:tr h="17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364794"/>
                  </a:ext>
                </a:extLst>
              </a:tr>
              <a:tr h="17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25.798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419975"/>
                  </a:ext>
                </a:extLst>
              </a:tr>
              <a:tr h="17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671163"/>
                  </a:ext>
                </a:extLst>
              </a:tr>
              <a:tr h="17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99.206.026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99.206.026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45.110.281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507047"/>
                  </a:ext>
                </a:extLst>
              </a:tr>
              <a:tr h="171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702.398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702.398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501659"/>
                  </a:ext>
                </a:extLst>
              </a:tr>
              <a:tr h="182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98.503.628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98.503.628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45.109.785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648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191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3342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904" y="1457342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VIALIDAD FET COVID-19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A9B1417-1A15-4F94-BBC5-7867B2F8AD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136273"/>
              </p:ext>
            </p:extLst>
          </p:nvPr>
        </p:nvGraphicFramePr>
        <p:xfrm>
          <a:off x="518864" y="2780928"/>
          <a:ext cx="8093813" cy="2821406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3126772196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388906564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253948765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839953001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3886410918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1364503642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377281817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3020366596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45550814"/>
                    </a:ext>
                  </a:extLst>
                </a:gridCol>
              </a:tblGrid>
              <a:tr h="2094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910095"/>
                  </a:ext>
                </a:extLst>
              </a:tr>
              <a:tr h="4385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949040"/>
                  </a:ext>
                </a:extLst>
              </a:tr>
              <a:tr h="2749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136.006.574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83942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5.608.592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5.608.592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1.394.436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055374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822846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549.129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85217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929089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539.710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878156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79537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468.712.800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468.712.800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133.787.448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948124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961191"/>
                  </a:ext>
                </a:extLst>
              </a:tr>
              <a:tr h="222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468.652.675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468.652.675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133.787.331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854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98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06453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2616" y="211710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2920" y="1433730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PORTUARIAS FET COVID-19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E9CC463-99BE-41E2-BCA0-B3F4A8726E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682853"/>
              </p:ext>
            </p:extLst>
          </p:nvPr>
        </p:nvGraphicFramePr>
        <p:xfrm>
          <a:off x="590872" y="2636912"/>
          <a:ext cx="8045860" cy="2582832"/>
        </p:xfrm>
        <a:graphic>
          <a:graphicData uri="http://schemas.openxmlformats.org/drawingml/2006/table">
            <a:tbl>
              <a:tblPr/>
              <a:tblGrid>
                <a:gridCol w="806090">
                  <a:extLst>
                    <a:ext uri="{9D8B030D-6E8A-4147-A177-3AD203B41FA5}">
                      <a16:colId xmlns:a16="http://schemas.microsoft.com/office/drawing/2014/main" val="911346624"/>
                    </a:ext>
                  </a:extLst>
                </a:gridCol>
                <a:gridCol w="297772">
                  <a:extLst>
                    <a:ext uri="{9D8B030D-6E8A-4147-A177-3AD203B41FA5}">
                      <a16:colId xmlns:a16="http://schemas.microsoft.com/office/drawing/2014/main" val="2344355101"/>
                    </a:ext>
                  </a:extLst>
                </a:gridCol>
                <a:gridCol w="297772">
                  <a:extLst>
                    <a:ext uri="{9D8B030D-6E8A-4147-A177-3AD203B41FA5}">
                      <a16:colId xmlns:a16="http://schemas.microsoft.com/office/drawing/2014/main" val="3204151084"/>
                    </a:ext>
                  </a:extLst>
                </a:gridCol>
                <a:gridCol w="2697995">
                  <a:extLst>
                    <a:ext uri="{9D8B030D-6E8A-4147-A177-3AD203B41FA5}">
                      <a16:colId xmlns:a16="http://schemas.microsoft.com/office/drawing/2014/main" val="312904679"/>
                    </a:ext>
                  </a:extLst>
                </a:gridCol>
                <a:gridCol w="806090">
                  <a:extLst>
                    <a:ext uri="{9D8B030D-6E8A-4147-A177-3AD203B41FA5}">
                      <a16:colId xmlns:a16="http://schemas.microsoft.com/office/drawing/2014/main" val="1673941244"/>
                    </a:ext>
                  </a:extLst>
                </a:gridCol>
                <a:gridCol w="806090">
                  <a:extLst>
                    <a:ext uri="{9D8B030D-6E8A-4147-A177-3AD203B41FA5}">
                      <a16:colId xmlns:a16="http://schemas.microsoft.com/office/drawing/2014/main" val="3798851161"/>
                    </a:ext>
                  </a:extLst>
                </a:gridCol>
                <a:gridCol w="806090">
                  <a:extLst>
                    <a:ext uri="{9D8B030D-6E8A-4147-A177-3AD203B41FA5}">
                      <a16:colId xmlns:a16="http://schemas.microsoft.com/office/drawing/2014/main" val="1583537103"/>
                    </a:ext>
                  </a:extLst>
                </a:gridCol>
                <a:gridCol w="806090">
                  <a:extLst>
                    <a:ext uri="{9D8B030D-6E8A-4147-A177-3AD203B41FA5}">
                      <a16:colId xmlns:a16="http://schemas.microsoft.com/office/drawing/2014/main" val="838337119"/>
                    </a:ext>
                  </a:extLst>
                </a:gridCol>
                <a:gridCol w="721871">
                  <a:extLst>
                    <a:ext uri="{9D8B030D-6E8A-4147-A177-3AD203B41FA5}">
                      <a16:colId xmlns:a16="http://schemas.microsoft.com/office/drawing/2014/main" val="1644509921"/>
                    </a:ext>
                  </a:extLst>
                </a:gridCol>
              </a:tblGrid>
              <a:tr h="2327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344030"/>
                  </a:ext>
                </a:extLst>
              </a:tr>
              <a:tr h="4153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929968"/>
                  </a:ext>
                </a:extLst>
              </a:tr>
              <a:tr h="3054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5.797.329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764270"/>
                  </a:ext>
                </a:extLst>
              </a:tr>
              <a:tr h="232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136.745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315524"/>
                  </a:ext>
                </a:extLst>
              </a:tr>
              <a:tr h="232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306437"/>
                  </a:ext>
                </a:extLst>
              </a:tr>
              <a:tr h="232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566581"/>
                  </a:ext>
                </a:extLst>
              </a:tr>
              <a:tr h="232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342831"/>
                  </a:ext>
                </a:extLst>
              </a:tr>
              <a:tr h="232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949377"/>
                  </a:ext>
                </a:extLst>
              </a:tr>
              <a:tr h="232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5.647.883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387612"/>
                  </a:ext>
                </a:extLst>
              </a:tr>
              <a:tr h="232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5.647.883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934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133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332" y="233282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149007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AEROPUERTOS FET COVID-19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BBAC5EE-9538-4F0F-931B-88AD5D3EF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499356"/>
              </p:ext>
            </p:extLst>
          </p:nvPr>
        </p:nvGraphicFramePr>
        <p:xfrm>
          <a:off x="518864" y="2731708"/>
          <a:ext cx="8093813" cy="3084013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332471559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1140193579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4142944406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21956099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96908807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4200881508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84653573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611329610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3628684738"/>
                    </a:ext>
                  </a:extLst>
                </a:gridCol>
              </a:tblGrid>
              <a:tr h="2662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833867"/>
                  </a:ext>
                </a:extLst>
              </a:tr>
              <a:tr h="3382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340642"/>
                  </a:ext>
                </a:extLst>
              </a:tr>
              <a:tr h="349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15.463.847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208345"/>
                  </a:ext>
                </a:extLst>
              </a:tr>
              <a:tr h="266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223.563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281493"/>
                  </a:ext>
                </a:extLst>
              </a:tr>
              <a:tr h="266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173102"/>
                  </a:ext>
                </a:extLst>
              </a:tr>
              <a:tr h="266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130558"/>
                  </a:ext>
                </a:extLst>
              </a:tr>
              <a:tr h="266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081702"/>
                  </a:ext>
                </a:extLst>
              </a:tr>
              <a:tr h="266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809929"/>
                  </a:ext>
                </a:extLst>
              </a:tr>
              <a:tr h="266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15.212.647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83534"/>
                  </a:ext>
                </a:extLst>
              </a:tr>
              <a:tr h="266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987.182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987.182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414370"/>
                  </a:ext>
                </a:extLst>
              </a:tr>
              <a:tr h="266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45.292.492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45.292.492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15.018.355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398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58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5486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56" y="269274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56" y="1682052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PLANEAMIENTO FET COVID-19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0E193D2-716E-4077-B418-4E4BC41FAB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475832"/>
              </p:ext>
            </p:extLst>
          </p:nvPr>
        </p:nvGraphicFramePr>
        <p:xfrm>
          <a:off x="545486" y="3084443"/>
          <a:ext cx="8093813" cy="2331335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3378058373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90538056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1074485256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132839136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3306307240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164877739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50969785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84070723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866596769"/>
                    </a:ext>
                  </a:extLst>
                </a:gridCol>
              </a:tblGrid>
              <a:tr h="2648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119147"/>
                  </a:ext>
                </a:extLst>
              </a:tr>
              <a:tr h="3946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216847"/>
                  </a:ext>
                </a:extLst>
              </a:tr>
              <a:tr h="3476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62387"/>
                  </a:ext>
                </a:extLst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79544"/>
                  </a:ext>
                </a:extLst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377487"/>
                  </a:ext>
                </a:extLst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434436"/>
                  </a:ext>
                </a:extLst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804804"/>
                  </a:ext>
                </a:extLst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768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338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157192"/>
            <a:ext cx="7906650" cy="24155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40098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1554611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AGUA POTABLE RURAL FET COVID-19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792CA1A-E69D-428F-84AA-E0CEE3905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824745"/>
              </p:ext>
            </p:extLst>
          </p:nvPr>
        </p:nvGraphicFramePr>
        <p:xfrm>
          <a:off x="518864" y="2703684"/>
          <a:ext cx="8093813" cy="1716835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123533866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191360442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4283554151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163074831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637008072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3083463561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38603901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372667581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3821291578"/>
                    </a:ext>
                  </a:extLst>
                </a:gridCol>
              </a:tblGrid>
              <a:tr h="2932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90648"/>
                  </a:ext>
                </a:extLst>
              </a:tr>
              <a:tr h="938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208183"/>
                  </a:ext>
                </a:extLst>
              </a:tr>
              <a:tr h="3643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25.027.814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57835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25.027.814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491450"/>
                  </a:ext>
                </a:extLst>
              </a:tr>
              <a:tr h="41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25.027.814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097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2166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1722" y="655699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5998" y="219894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5998" y="1331418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4679791-1EB5-423E-8C89-D98B5964E2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853819"/>
              </p:ext>
            </p:extLst>
          </p:nvPr>
        </p:nvGraphicFramePr>
        <p:xfrm>
          <a:off x="475998" y="2479283"/>
          <a:ext cx="8167937" cy="3877072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4279537124"/>
                    </a:ext>
                  </a:extLst>
                </a:gridCol>
                <a:gridCol w="305026">
                  <a:extLst>
                    <a:ext uri="{9D8B030D-6E8A-4147-A177-3AD203B41FA5}">
                      <a16:colId xmlns:a16="http://schemas.microsoft.com/office/drawing/2014/main" val="1239701483"/>
                    </a:ext>
                  </a:extLst>
                </a:gridCol>
                <a:gridCol w="305026">
                  <a:extLst>
                    <a:ext uri="{9D8B030D-6E8A-4147-A177-3AD203B41FA5}">
                      <a16:colId xmlns:a16="http://schemas.microsoft.com/office/drawing/2014/main" val="859820514"/>
                    </a:ext>
                  </a:extLst>
                </a:gridCol>
                <a:gridCol w="2689781">
                  <a:extLst>
                    <a:ext uri="{9D8B030D-6E8A-4147-A177-3AD203B41FA5}">
                      <a16:colId xmlns:a16="http://schemas.microsoft.com/office/drawing/2014/main" val="418146062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418992924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978861182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1735230491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442982761"/>
                    </a:ext>
                  </a:extLst>
                </a:gridCol>
                <a:gridCol w="739459">
                  <a:extLst>
                    <a:ext uri="{9D8B030D-6E8A-4147-A177-3AD203B41FA5}">
                      <a16:colId xmlns:a16="http://schemas.microsoft.com/office/drawing/2014/main" val="49866395"/>
                    </a:ext>
                  </a:extLst>
                </a:gridCol>
              </a:tblGrid>
              <a:tr h="1469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577615"/>
                  </a:ext>
                </a:extLst>
              </a:tr>
              <a:tr h="4501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99820"/>
                  </a:ext>
                </a:extLst>
              </a:tr>
              <a:tr h="1929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901.058.301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77.336.527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567.527.533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142750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11.736.865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11.678.439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8.944.348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255729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589319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277950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427.029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971436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427.029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082617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Concesiones 2020-2022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427.029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755384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2.147.601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570054"/>
                  </a:ext>
                </a:extLst>
              </a:tr>
              <a:tr h="293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2.147.601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199866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550996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85456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834048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374511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283227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470.555.831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162.859.368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237.675.015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042641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470.555.831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162.859.368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237.675.015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630633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294.094.645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378118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294.094.645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900390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294.094.645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316255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23.591.208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23.591.205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011906"/>
                  </a:ext>
                </a:extLst>
              </a:tr>
              <a:tr h="14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636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511039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1" y="245783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4317" y="1400701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PROGRAMA: DIRECCIÓN GENERAL DE CONCESIONES DE OBRAS PÚBLICAS FET COVID-19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84D7CB9-6D3E-4559-88FB-DB7D74D7C0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99508"/>
              </p:ext>
            </p:extLst>
          </p:nvPr>
        </p:nvGraphicFramePr>
        <p:xfrm>
          <a:off x="454315" y="2961361"/>
          <a:ext cx="8146250" cy="1700135"/>
        </p:xfrm>
        <a:graphic>
          <a:graphicData uri="http://schemas.openxmlformats.org/drawingml/2006/table">
            <a:tbl>
              <a:tblPr/>
              <a:tblGrid>
                <a:gridCol w="823536">
                  <a:extLst>
                    <a:ext uri="{9D8B030D-6E8A-4147-A177-3AD203B41FA5}">
                      <a16:colId xmlns:a16="http://schemas.microsoft.com/office/drawing/2014/main" val="3960514678"/>
                    </a:ext>
                  </a:extLst>
                </a:gridCol>
                <a:gridCol w="304217">
                  <a:extLst>
                    <a:ext uri="{9D8B030D-6E8A-4147-A177-3AD203B41FA5}">
                      <a16:colId xmlns:a16="http://schemas.microsoft.com/office/drawing/2014/main" val="2556000667"/>
                    </a:ext>
                  </a:extLst>
                </a:gridCol>
                <a:gridCol w="304217">
                  <a:extLst>
                    <a:ext uri="{9D8B030D-6E8A-4147-A177-3AD203B41FA5}">
                      <a16:colId xmlns:a16="http://schemas.microsoft.com/office/drawing/2014/main" val="1924087168"/>
                    </a:ext>
                  </a:extLst>
                </a:gridCol>
                <a:gridCol w="2682640">
                  <a:extLst>
                    <a:ext uri="{9D8B030D-6E8A-4147-A177-3AD203B41FA5}">
                      <a16:colId xmlns:a16="http://schemas.microsoft.com/office/drawing/2014/main" val="3356398163"/>
                    </a:ext>
                  </a:extLst>
                </a:gridCol>
                <a:gridCol w="823536">
                  <a:extLst>
                    <a:ext uri="{9D8B030D-6E8A-4147-A177-3AD203B41FA5}">
                      <a16:colId xmlns:a16="http://schemas.microsoft.com/office/drawing/2014/main" val="3674486824"/>
                    </a:ext>
                  </a:extLst>
                </a:gridCol>
                <a:gridCol w="823536">
                  <a:extLst>
                    <a:ext uri="{9D8B030D-6E8A-4147-A177-3AD203B41FA5}">
                      <a16:colId xmlns:a16="http://schemas.microsoft.com/office/drawing/2014/main" val="4195126396"/>
                    </a:ext>
                  </a:extLst>
                </a:gridCol>
                <a:gridCol w="823536">
                  <a:extLst>
                    <a:ext uri="{9D8B030D-6E8A-4147-A177-3AD203B41FA5}">
                      <a16:colId xmlns:a16="http://schemas.microsoft.com/office/drawing/2014/main" val="3564411398"/>
                    </a:ext>
                  </a:extLst>
                </a:gridCol>
                <a:gridCol w="823536">
                  <a:extLst>
                    <a:ext uri="{9D8B030D-6E8A-4147-A177-3AD203B41FA5}">
                      <a16:colId xmlns:a16="http://schemas.microsoft.com/office/drawing/2014/main" val="292156186"/>
                    </a:ext>
                  </a:extLst>
                </a:gridCol>
                <a:gridCol w="737496">
                  <a:extLst>
                    <a:ext uri="{9D8B030D-6E8A-4147-A177-3AD203B41FA5}">
                      <a16:colId xmlns:a16="http://schemas.microsoft.com/office/drawing/2014/main" val="1550337169"/>
                    </a:ext>
                  </a:extLst>
                </a:gridCol>
              </a:tblGrid>
              <a:tr h="3073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756467"/>
                  </a:ext>
                </a:extLst>
              </a:tr>
              <a:tr h="3748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755280"/>
                  </a:ext>
                </a:extLst>
              </a:tr>
              <a:tr h="4033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991082"/>
                  </a:ext>
                </a:extLst>
              </a:tr>
              <a:tr h="307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799736"/>
                  </a:ext>
                </a:extLst>
              </a:tr>
              <a:tr h="307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378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4553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99567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1372459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F177BE8-1C51-4D3E-9791-30CDD277E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595417"/>
              </p:ext>
            </p:extLst>
          </p:nvPr>
        </p:nvGraphicFramePr>
        <p:xfrm>
          <a:off x="476002" y="2316761"/>
          <a:ext cx="8210795" cy="4000300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6368566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42018276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58894564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383816992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3951887422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434826701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1715357221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1263304503"/>
                    </a:ext>
                  </a:extLst>
                </a:gridCol>
                <a:gridCol w="736669">
                  <a:extLst>
                    <a:ext uri="{9D8B030D-6E8A-4147-A177-3AD203B41FA5}">
                      <a16:colId xmlns:a16="http://schemas.microsoft.com/office/drawing/2014/main" val="681702942"/>
                    </a:ext>
                  </a:extLst>
                </a:gridCol>
              </a:tblGrid>
              <a:tr h="1641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01326"/>
                  </a:ext>
                </a:extLst>
              </a:tr>
              <a:tr h="5026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58670"/>
                  </a:ext>
                </a:extLst>
              </a:tr>
              <a:tr h="215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22.953.321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-8.138.280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16.928.365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81104"/>
                  </a:ext>
                </a:extLst>
              </a:tr>
              <a:tr h="16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14.174.761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14.223.723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10.875.251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663686"/>
                  </a:ext>
                </a:extLst>
              </a:tr>
              <a:tr h="16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1.146.295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620.391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712475"/>
                  </a:ext>
                </a:extLst>
              </a:tr>
              <a:tr h="16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306.415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826315"/>
                  </a:ext>
                </a:extLst>
              </a:tr>
              <a:tr h="16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306.415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124972"/>
                  </a:ext>
                </a:extLst>
              </a:tr>
              <a:tr h="16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164214"/>
                  </a:ext>
                </a:extLst>
              </a:tr>
              <a:tr h="16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904650"/>
                  </a:ext>
                </a:extLst>
              </a:tr>
              <a:tr h="328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121254"/>
                  </a:ext>
                </a:extLst>
              </a:tr>
              <a:tr h="16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543094"/>
                  </a:ext>
                </a:extLst>
              </a:tr>
              <a:tr h="16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438581"/>
                  </a:ext>
                </a:extLst>
              </a:tr>
              <a:tr h="16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865632"/>
                  </a:ext>
                </a:extLst>
              </a:tr>
              <a:tr h="16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689678"/>
                  </a:ext>
                </a:extLst>
              </a:tr>
              <a:tr h="16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657621"/>
                  </a:ext>
                </a:extLst>
              </a:tr>
              <a:tr h="16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2.961.691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326662"/>
                  </a:ext>
                </a:extLst>
              </a:tr>
              <a:tr h="16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856.714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169565"/>
                  </a:ext>
                </a:extLst>
              </a:tr>
              <a:tr h="16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2.104.977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809997"/>
                  </a:ext>
                </a:extLst>
              </a:tr>
              <a:tr h="16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889537"/>
                  </a:ext>
                </a:extLst>
              </a:tr>
              <a:tr h="16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572709"/>
                  </a:ext>
                </a:extLst>
              </a:tr>
              <a:tr h="164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711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56131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2" y="207847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1322273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PROGRAMA: DIRECCIÓN GENERAL DE AGUAS FET COVID-19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456750D-9824-42D9-9036-F9D151B8B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03281"/>
              </p:ext>
            </p:extLst>
          </p:nvPr>
        </p:nvGraphicFramePr>
        <p:xfrm>
          <a:off x="466602" y="2582754"/>
          <a:ext cx="8210796" cy="2681796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952262777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3814994262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4287554560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3229498862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3210243338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1633295089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1720763041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4060690156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1155578900"/>
                    </a:ext>
                  </a:extLst>
                </a:gridCol>
              </a:tblGrid>
              <a:tr h="2261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230755"/>
                  </a:ext>
                </a:extLst>
              </a:tr>
              <a:tr h="3499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748216"/>
                  </a:ext>
                </a:extLst>
              </a:tr>
              <a:tr h="2967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2.681.701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94700"/>
                  </a:ext>
                </a:extLst>
              </a:tr>
              <a:tr h="226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216288"/>
                  </a:ext>
                </a:extLst>
              </a:tr>
              <a:tr h="226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113059"/>
                  </a:ext>
                </a:extLst>
              </a:tr>
              <a:tr h="226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75637"/>
                  </a:ext>
                </a:extLst>
              </a:tr>
              <a:tr h="226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194665"/>
                  </a:ext>
                </a:extLst>
              </a:tr>
              <a:tr h="226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978002"/>
                  </a:ext>
                </a:extLst>
              </a:tr>
              <a:tr h="226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2.582.804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599606"/>
                  </a:ext>
                </a:extLst>
              </a:tr>
              <a:tr h="226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783.989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002665"/>
                  </a:ext>
                </a:extLst>
              </a:tr>
              <a:tr h="226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1.798.815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67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05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501" y="150013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3236695"/>
              </p:ext>
            </p:extLst>
          </p:nvPr>
        </p:nvGraphicFramePr>
        <p:xfrm>
          <a:off x="387501" y="2404515"/>
          <a:ext cx="8210798" cy="3832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9161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3995" y="213558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14047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E8D05D4-7713-4983-80A7-F2AB4E1F12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237512"/>
              </p:ext>
            </p:extLst>
          </p:nvPr>
        </p:nvGraphicFramePr>
        <p:xfrm>
          <a:off x="461203" y="2514093"/>
          <a:ext cx="8093814" cy="3498328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3781372236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3902902867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904542678"/>
                    </a:ext>
                  </a:extLst>
                </a:gridCol>
                <a:gridCol w="2714076">
                  <a:extLst>
                    <a:ext uri="{9D8B030D-6E8A-4147-A177-3AD203B41FA5}">
                      <a16:colId xmlns:a16="http://schemas.microsoft.com/office/drawing/2014/main" val="338133048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3380598609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1410890470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3303635501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273643804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166182446"/>
                    </a:ext>
                  </a:extLst>
                </a:gridCol>
              </a:tblGrid>
              <a:tr h="180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739667"/>
                  </a:ext>
                </a:extLst>
              </a:tr>
              <a:tr h="5529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767737"/>
                  </a:ext>
                </a:extLst>
              </a:tr>
              <a:tr h="2369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2.245.716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520227"/>
                  </a:ext>
                </a:extLst>
              </a:tr>
              <a:tr h="18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1.737.365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1.248.718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10067"/>
                  </a:ext>
                </a:extLst>
              </a:tr>
              <a:tr h="18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133556"/>
                  </a:ext>
                </a:extLst>
              </a:tr>
              <a:tr h="18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956184"/>
                  </a:ext>
                </a:extLst>
              </a:tr>
              <a:tr h="18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351111"/>
                  </a:ext>
                </a:extLst>
              </a:tr>
              <a:tr h="18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905192"/>
                  </a:ext>
                </a:extLst>
              </a:tr>
              <a:tr h="18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381856"/>
                  </a:ext>
                </a:extLst>
              </a:tr>
              <a:tr h="18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074375"/>
                  </a:ext>
                </a:extLst>
              </a:tr>
              <a:tr h="18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069042"/>
                  </a:ext>
                </a:extLst>
              </a:tr>
              <a:tr h="18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131020"/>
                  </a:ext>
                </a:extLst>
              </a:tr>
              <a:tr h="18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73857"/>
                  </a:ext>
                </a:extLst>
              </a:tr>
              <a:tr h="18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02360"/>
                  </a:ext>
                </a:extLst>
              </a:tr>
              <a:tr h="18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549771"/>
                  </a:ext>
                </a:extLst>
              </a:tr>
              <a:tr h="18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861259"/>
                  </a:ext>
                </a:extLst>
              </a:tr>
              <a:tr h="18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71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95433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0263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140074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7F2C91A-8AE2-4DB8-9F2C-46CDF50D0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113702"/>
              </p:ext>
            </p:extLst>
          </p:nvPr>
        </p:nvGraphicFramePr>
        <p:xfrm>
          <a:off x="518864" y="2636912"/>
          <a:ext cx="8167935" cy="2782258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50161679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884486736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4118161369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98668583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1035457341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672220662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3889715438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723600962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3940339890"/>
                    </a:ext>
                  </a:extLst>
                </a:gridCol>
              </a:tblGrid>
              <a:tr h="2013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969249"/>
                  </a:ext>
                </a:extLst>
              </a:tr>
              <a:tr h="3026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636615"/>
                  </a:ext>
                </a:extLst>
              </a:tr>
              <a:tr h="2643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12.854.140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1.018.262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8.730.516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831040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7.863.299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7.830.468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-32.831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5.704.103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458422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1.934.197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895822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81423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554848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45787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107590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925599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462556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980123"/>
                  </a:ext>
                </a:extLst>
              </a:tr>
              <a:tr h="201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3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3379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463554"/>
              </p:ext>
            </p:extLst>
          </p:nvPr>
        </p:nvGraphicFramePr>
        <p:xfrm>
          <a:off x="476002" y="2204864"/>
          <a:ext cx="821079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4157" y="1350986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4" y="6309320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6314" y="1975877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B1B308A-49B9-48A8-A416-3229D0376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115711"/>
              </p:ext>
            </p:extLst>
          </p:nvPr>
        </p:nvGraphicFramePr>
        <p:xfrm>
          <a:off x="683568" y="2492896"/>
          <a:ext cx="7573436" cy="3509269"/>
        </p:xfrm>
        <a:graphic>
          <a:graphicData uri="http://schemas.openxmlformats.org/drawingml/2006/table">
            <a:tbl>
              <a:tblPr/>
              <a:tblGrid>
                <a:gridCol w="882470">
                  <a:extLst>
                    <a:ext uri="{9D8B030D-6E8A-4147-A177-3AD203B41FA5}">
                      <a16:colId xmlns:a16="http://schemas.microsoft.com/office/drawing/2014/main" val="547563659"/>
                    </a:ext>
                  </a:extLst>
                </a:gridCol>
                <a:gridCol w="2357644">
                  <a:extLst>
                    <a:ext uri="{9D8B030D-6E8A-4147-A177-3AD203B41FA5}">
                      <a16:colId xmlns:a16="http://schemas.microsoft.com/office/drawing/2014/main" val="1112998673"/>
                    </a:ext>
                  </a:extLst>
                </a:gridCol>
                <a:gridCol w="882470">
                  <a:extLst>
                    <a:ext uri="{9D8B030D-6E8A-4147-A177-3AD203B41FA5}">
                      <a16:colId xmlns:a16="http://schemas.microsoft.com/office/drawing/2014/main" val="533441164"/>
                    </a:ext>
                  </a:extLst>
                </a:gridCol>
                <a:gridCol w="882470">
                  <a:extLst>
                    <a:ext uri="{9D8B030D-6E8A-4147-A177-3AD203B41FA5}">
                      <a16:colId xmlns:a16="http://schemas.microsoft.com/office/drawing/2014/main" val="2161242712"/>
                    </a:ext>
                  </a:extLst>
                </a:gridCol>
                <a:gridCol w="882470">
                  <a:extLst>
                    <a:ext uri="{9D8B030D-6E8A-4147-A177-3AD203B41FA5}">
                      <a16:colId xmlns:a16="http://schemas.microsoft.com/office/drawing/2014/main" val="2207829937"/>
                    </a:ext>
                  </a:extLst>
                </a:gridCol>
                <a:gridCol w="882470">
                  <a:extLst>
                    <a:ext uri="{9D8B030D-6E8A-4147-A177-3AD203B41FA5}">
                      <a16:colId xmlns:a16="http://schemas.microsoft.com/office/drawing/2014/main" val="988789211"/>
                    </a:ext>
                  </a:extLst>
                </a:gridCol>
                <a:gridCol w="803442">
                  <a:extLst>
                    <a:ext uri="{9D8B030D-6E8A-4147-A177-3AD203B41FA5}">
                      <a16:colId xmlns:a16="http://schemas.microsoft.com/office/drawing/2014/main" val="1451807240"/>
                    </a:ext>
                  </a:extLst>
                </a:gridCol>
              </a:tblGrid>
              <a:tr h="20492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209966"/>
                  </a:ext>
                </a:extLst>
              </a:tr>
              <a:tr h="62756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86156"/>
                  </a:ext>
                </a:extLst>
              </a:tr>
              <a:tr h="2177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3.402.938.200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3.559.110.365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156.172.165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2.046.971.705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527344"/>
                  </a:ext>
                </a:extLst>
              </a:tr>
              <a:tr h="20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221.642.970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231.558.579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9.915.609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172.174.112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975834"/>
                  </a:ext>
                </a:extLst>
              </a:tr>
              <a:tr h="20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21.619.257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22.516.668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13.968.068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677263"/>
                  </a:ext>
                </a:extLst>
              </a:tr>
              <a:tr h="20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4.585.513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221368"/>
                  </a:ext>
                </a:extLst>
              </a:tr>
              <a:tr h="20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1.789.027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334278"/>
                  </a:ext>
                </a:extLst>
              </a:tr>
              <a:tr h="20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622269"/>
                  </a:ext>
                </a:extLst>
              </a:tr>
              <a:tr h="20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3.598.867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988543"/>
                  </a:ext>
                </a:extLst>
              </a:tr>
              <a:tr h="20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7.371.666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20.161.436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12.789.770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4.190.456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191337"/>
                  </a:ext>
                </a:extLst>
              </a:tr>
              <a:tr h="20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788.868.012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3.610.416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-785.257.596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281537"/>
                  </a:ext>
                </a:extLst>
              </a:tr>
              <a:tr h="20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1.966.413.591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2.714.206.265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747.792.674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1.385.590.612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720904"/>
                  </a:ext>
                </a:extLst>
              </a:tr>
              <a:tr h="20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294.094.645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60986"/>
                  </a:ext>
                </a:extLst>
              </a:tr>
              <a:tr h="20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728.902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168.272.471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167.543.569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167.233.312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727750"/>
                  </a:ext>
                </a:extLst>
              </a:tr>
              <a:tr h="204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600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7628" y="1298993"/>
            <a:ext cx="8018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4082" y="6557865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7628" y="1868257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25959AF-A4A0-4C89-979F-8EDC280A36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600494"/>
              </p:ext>
            </p:extLst>
          </p:nvPr>
        </p:nvGraphicFramePr>
        <p:xfrm>
          <a:off x="617628" y="2132855"/>
          <a:ext cx="8018849" cy="4425000"/>
        </p:xfrm>
        <a:graphic>
          <a:graphicData uri="http://schemas.openxmlformats.org/drawingml/2006/table">
            <a:tbl>
              <a:tblPr/>
              <a:tblGrid>
                <a:gridCol w="327033">
                  <a:extLst>
                    <a:ext uri="{9D8B030D-6E8A-4147-A177-3AD203B41FA5}">
                      <a16:colId xmlns:a16="http://schemas.microsoft.com/office/drawing/2014/main" val="3607357192"/>
                    </a:ext>
                  </a:extLst>
                </a:gridCol>
                <a:gridCol w="327033">
                  <a:extLst>
                    <a:ext uri="{9D8B030D-6E8A-4147-A177-3AD203B41FA5}">
                      <a16:colId xmlns:a16="http://schemas.microsoft.com/office/drawing/2014/main" val="290077727"/>
                    </a:ext>
                  </a:extLst>
                </a:gridCol>
                <a:gridCol w="3074112">
                  <a:extLst>
                    <a:ext uri="{9D8B030D-6E8A-4147-A177-3AD203B41FA5}">
                      <a16:colId xmlns:a16="http://schemas.microsoft.com/office/drawing/2014/main" val="1243093500"/>
                    </a:ext>
                  </a:extLst>
                </a:gridCol>
                <a:gridCol w="876448">
                  <a:extLst>
                    <a:ext uri="{9D8B030D-6E8A-4147-A177-3AD203B41FA5}">
                      <a16:colId xmlns:a16="http://schemas.microsoft.com/office/drawing/2014/main" val="3031844036"/>
                    </a:ext>
                  </a:extLst>
                </a:gridCol>
                <a:gridCol w="876448">
                  <a:extLst>
                    <a:ext uri="{9D8B030D-6E8A-4147-A177-3AD203B41FA5}">
                      <a16:colId xmlns:a16="http://schemas.microsoft.com/office/drawing/2014/main" val="2269860553"/>
                    </a:ext>
                  </a:extLst>
                </a:gridCol>
                <a:gridCol w="876448">
                  <a:extLst>
                    <a:ext uri="{9D8B030D-6E8A-4147-A177-3AD203B41FA5}">
                      <a16:colId xmlns:a16="http://schemas.microsoft.com/office/drawing/2014/main" val="1530062650"/>
                    </a:ext>
                  </a:extLst>
                </a:gridCol>
                <a:gridCol w="876448">
                  <a:extLst>
                    <a:ext uri="{9D8B030D-6E8A-4147-A177-3AD203B41FA5}">
                      <a16:colId xmlns:a16="http://schemas.microsoft.com/office/drawing/2014/main" val="4274491617"/>
                    </a:ext>
                  </a:extLst>
                </a:gridCol>
                <a:gridCol w="784879">
                  <a:extLst>
                    <a:ext uri="{9D8B030D-6E8A-4147-A177-3AD203B41FA5}">
                      <a16:colId xmlns:a16="http://schemas.microsoft.com/office/drawing/2014/main" val="3549450967"/>
                    </a:ext>
                  </a:extLst>
                </a:gridCol>
              </a:tblGrid>
              <a:tr h="1398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314120"/>
                  </a:ext>
                </a:extLst>
              </a:tr>
              <a:tr h="3919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128906"/>
                  </a:ext>
                </a:extLst>
              </a:tr>
              <a:tr h="17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23.097.165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-288.336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16.425.492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442599"/>
                  </a:ext>
                </a:extLst>
              </a:tr>
              <a:tr h="17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16.589.590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55.943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12.199.331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624364"/>
                  </a:ext>
                </a:extLst>
              </a:tr>
              <a:tr h="17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2.510.702.222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1.828.100.209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-682.602.013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1.204.360.114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762017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18.463.846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197.735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14.235.436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865347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28.647.548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-19.478.633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14.430.156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024783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173.630.106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-84.693.497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111.054.497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233353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1.243.447.655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-474.334.047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824.696.343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828499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90.559.575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-5.049.507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60.559.696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063415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77.074.932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-36.224.360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63.862.641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769121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7.663.490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2.282.550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3.976.403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45054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Agual Potable Rural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188.613.057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-65.302.254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111.544.942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687882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144.895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814347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983.485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809091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45.350.937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807461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136.006.574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46491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5.797.329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971582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15.463.847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928117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242330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Agua Potable Rural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25.027.814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914662"/>
                  </a:ext>
                </a:extLst>
              </a:tr>
              <a:tr h="223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901.058.301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77.336.527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567.527.533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703665"/>
                  </a:ext>
                </a:extLst>
              </a:tr>
              <a:tr h="223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703748"/>
                  </a:ext>
                </a:extLst>
              </a:tr>
              <a:tr h="17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22.953.321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-8.138.280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16.928.365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007682"/>
                  </a:ext>
                </a:extLst>
              </a:tr>
              <a:tr h="17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2.681.701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27597"/>
                  </a:ext>
                </a:extLst>
              </a:tr>
              <a:tr h="17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2.245.716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44.492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1.424.083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593952"/>
                  </a:ext>
                </a:extLst>
              </a:tr>
              <a:tr h="1725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12.854.140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1.018.262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8.730.516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837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311436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2054828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137390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2840C79-7CA1-463A-A167-AECD2038AE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09745"/>
              </p:ext>
            </p:extLst>
          </p:nvPr>
        </p:nvGraphicFramePr>
        <p:xfrm>
          <a:off x="405024" y="2306796"/>
          <a:ext cx="8210799" cy="3858515"/>
        </p:xfrm>
        <a:graphic>
          <a:graphicData uri="http://schemas.openxmlformats.org/drawingml/2006/table">
            <a:tbl>
              <a:tblPr/>
              <a:tblGrid>
                <a:gridCol w="889448">
                  <a:extLst>
                    <a:ext uri="{9D8B030D-6E8A-4147-A177-3AD203B41FA5}">
                      <a16:colId xmlns:a16="http://schemas.microsoft.com/office/drawing/2014/main" val="2825846852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641175614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1087760068"/>
                    </a:ext>
                  </a:extLst>
                </a:gridCol>
                <a:gridCol w="2309911">
                  <a:extLst>
                    <a:ext uri="{9D8B030D-6E8A-4147-A177-3AD203B41FA5}">
                      <a16:colId xmlns:a16="http://schemas.microsoft.com/office/drawing/2014/main" val="596362677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991001932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356218311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644126652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4063973147"/>
                    </a:ext>
                  </a:extLst>
                </a:gridCol>
                <a:gridCol w="796520">
                  <a:extLst>
                    <a:ext uri="{9D8B030D-6E8A-4147-A177-3AD203B41FA5}">
                      <a16:colId xmlns:a16="http://schemas.microsoft.com/office/drawing/2014/main" val="228518746"/>
                    </a:ext>
                  </a:extLst>
                </a:gridCol>
              </a:tblGrid>
              <a:tr h="1735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593615"/>
                  </a:ext>
                </a:extLst>
              </a:tr>
              <a:tr h="5313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21047"/>
                  </a:ext>
                </a:extLst>
              </a:tr>
              <a:tr h="2277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23.097.165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-288.336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16.425.492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729985"/>
                  </a:ext>
                </a:extLst>
              </a:tr>
              <a:tr h="17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16.589.590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12.199.331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248163"/>
                  </a:ext>
                </a:extLst>
              </a:tr>
              <a:tr h="17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2.653.709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086469"/>
                  </a:ext>
                </a:extLst>
              </a:tr>
              <a:tr h="17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927740"/>
                  </a:ext>
                </a:extLst>
              </a:tr>
              <a:tr h="17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703484"/>
                  </a:ext>
                </a:extLst>
              </a:tr>
              <a:tr h="323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314.964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716480"/>
                  </a:ext>
                </a:extLst>
              </a:tr>
              <a:tr h="17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162785"/>
                  </a:ext>
                </a:extLst>
              </a:tr>
              <a:tr h="17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554582"/>
                  </a:ext>
                </a:extLst>
              </a:tr>
              <a:tr h="17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286737"/>
                  </a:ext>
                </a:extLst>
              </a:tr>
              <a:tr h="17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326082"/>
                  </a:ext>
                </a:extLst>
              </a:tr>
              <a:tr h="17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782286"/>
                  </a:ext>
                </a:extLst>
              </a:tr>
              <a:tr h="17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140019"/>
                  </a:ext>
                </a:extLst>
              </a:tr>
              <a:tr h="17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1.253.480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863.450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404746"/>
                  </a:ext>
                </a:extLst>
              </a:tr>
              <a:tr h="17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776988"/>
                  </a:ext>
                </a:extLst>
              </a:tr>
              <a:tr h="17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315285"/>
                  </a:ext>
                </a:extLst>
              </a:tr>
              <a:tr h="17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46508"/>
                  </a:ext>
                </a:extLst>
              </a:tr>
              <a:tr h="17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459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690" y="2429778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5825" y="145874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PROGRAMA: SECRETARÍA Y ADMINISTRACIÓN GENERAL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COVID-19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D787415-65C4-43D2-883E-DCD7B762F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657365"/>
              </p:ext>
            </p:extLst>
          </p:nvPr>
        </p:nvGraphicFramePr>
        <p:xfrm>
          <a:off x="455825" y="2899860"/>
          <a:ext cx="8210800" cy="2499399"/>
        </p:xfrm>
        <a:graphic>
          <a:graphicData uri="http://schemas.openxmlformats.org/drawingml/2006/table">
            <a:tbl>
              <a:tblPr/>
              <a:tblGrid>
                <a:gridCol w="889448">
                  <a:extLst>
                    <a:ext uri="{9D8B030D-6E8A-4147-A177-3AD203B41FA5}">
                      <a16:colId xmlns:a16="http://schemas.microsoft.com/office/drawing/2014/main" val="1566710966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709963485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669025250"/>
                    </a:ext>
                  </a:extLst>
                </a:gridCol>
                <a:gridCol w="2309911">
                  <a:extLst>
                    <a:ext uri="{9D8B030D-6E8A-4147-A177-3AD203B41FA5}">
                      <a16:colId xmlns:a16="http://schemas.microsoft.com/office/drawing/2014/main" val="2997723399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756342725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452822018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133154088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4054895008"/>
                    </a:ext>
                  </a:extLst>
                </a:gridCol>
                <a:gridCol w="796521">
                  <a:extLst>
                    <a:ext uri="{9D8B030D-6E8A-4147-A177-3AD203B41FA5}">
                      <a16:colId xmlns:a16="http://schemas.microsoft.com/office/drawing/2014/main" val="1141775696"/>
                    </a:ext>
                  </a:extLst>
                </a:gridCol>
              </a:tblGrid>
              <a:tr h="2580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843521"/>
                  </a:ext>
                </a:extLst>
              </a:tr>
              <a:tr h="3900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643187"/>
                  </a:ext>
                </a:extLst>
              </a:tr>
              <a:tr h="3386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143177"/>
                  </a:ext>
                </a:extLst>
              </a:tr>
              <a:tr h="258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467426"/>
                  </a:ext>
                </a:extLst>
              </a:tr>
              <a:tr h="258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262059"/>
                  </a:ext>
                </a:extLst>
              </a:tr>
              <a:tr h="480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091548"/>
                  </a:ext>
                </a:extLst>
              </a:tr>
              <a:tr h="258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011768"/>
                  </a:ext>
                </a:extLst>
              </a:tr>
              <a:tr h="258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325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350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98779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1387047"/>
            <a:ext cx="83870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6C0805C-0230-473D-B16C-0B331EB11F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839915"/>
              </p:ext>
            </p:extLst>
          </p:nvPr>
        </p:nvGraphicFramePr>
        <p:xfrm>
          <a:off x="405024" y="2309207"/>
          <a:ext cx="8387068" cy="3835076"/>
        </p:xfrm>
        <a:graphic>
          <a:graphicData uri="http://schemas.openxmlformats.org/drawingml/2006/table">
            <a:tbl>
              <a:tblPr/>
              <a:tblGrid>
                <a:gridCol w="840274">
                  <a:extLst>
                    <a:ext uri="{9D8B030D-6E8A-4147-A177-3AD203B41FA5}">
                      <a16:colId xmlns:a16="http://schemas.microsoft.com/office/drawing/2014/main" val="678057525"/>
                    </a:ext>
                  </a:extLst>
                </a:gridCol>
                <a:gridCol w="310400">
                  <a:extLst>
                    <a:ext uri="{9D8B030D-6E8A-4147-A177-3AD203B41FA5}">
                      <a16:colId xmlns:a16="http://schemas.microsoft.com/office/drawing/2014/main" val="1756821290"/>
                    </a:ext>
                  </a:extLst>
                </a:gridCol>
                <a:gridCol w="310400">
                  <a:extLst>
                    <a:ext uri="{9D8B030D-6E8A-4147-A177-3AD203B41FA5}">
                      <a16:colId xmlns:a16="http://schemas.microsoft.com/office/drawing/2014/main" val="167191411"/>
                    </a:ext>
                  </a:extLst>
                </a:gridCol>
                <a:gridCol w="2812413">
                  <a:extLst>
                    <a:ext uri="{9D8B030D-6E8A-4147-A177-3AD203B41FA5}">
                      <a16:colId xmlns:a16="http://schemas.microsoft.com/office/drawing/2014/main" val="3877136138"/>
                    </a:ext>
                  </a:extLst>
                </a:gridCol>
                <a:gridCol w="840274">
                  <a:extLst>
                    <a:ext uri="{9D8B030D-6E8A-4147-A177-3AD203B41FA5}">
                      <a16:colId xmlns:a16="http://schemas.microsoft.com/office/drawing/2014/main" val="338229625"/>
                    </a:ext>
                  </a:extLst>
                </a:gridCol>
                <a:gridCol w="840274">
                  <a:extLst>
                    <a:ext uri="{9D8B030D-6E8A-4147-A177-3AD203B41FA5}">
                      <a16:colId xmlns:a16="http://schemas.microsoft.com/office/drawing/2014/main" val="3548957959"/>
                    </a:ext>
                  </a:extLst>
                </a:gridCol>
                <a:gridCol w="840274">
                  <a:extLst>
                    <a:ext uri="{9D8B030D-6E8A-4147-A177-3AD203B41FA5}">
                      <a16:colId xmlns:a16="http://schemas.microsoft.com/office/drawing/2014/main" val="29482341"/>
                    </a:ext>
                  </a:extLst>
                </a:gridCol>
                <a:gridCol w="840274">
                  <a:extLst>
                    <a:ext uri="{9D8B030D-6E8A-4147-A177-3AD203B41FA5}">
                      <a16:colId xmlns:a16="http://schemas.microsoft.com/office/drawing/2014/main" val="4177715437"/>
                    </a:ext>
                  </a:extLst>
                </a:gridCol>
                <a:gridCol w="752485">
                  <a:extLst>
                    <a:ext uri="{9D8B030D-6E8A-4147-A177-3AD203B41FA5}">
                      <a16:colId xmlns:a16="http://schemas.microsoft.com/office/drawing/2014/main" val="3760073908"/>
                    </a:ext>
                  </a:extLst>
                </a:gridCol>
              </a:tblGrid>
              <a:tr h="1636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10165"/>
                  </a:ext>
                </a:extLst>
              </a:tr>
              <a:tr h="5011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741523"/>
                  </a:ext>
                </a:extLst>
              </a:tr>
              <a:tr h="2147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18.463.846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14.235.436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608454"/>
                  </a:ext>
                </a:extLst>
              </a:tr>
              <a:tr h="16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16.932.385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16.994.901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12.707.561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882881"/>
                  </a:ext>
                </a:extLst>
              </a:tr>
              <a:tr h="16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791.897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821.897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491.672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170479"/>
                  </a:ext>
                </a:extLst>
              </a:tr>
              <a:tr h="16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600.197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882240"/>
                  </a:ext>
                </a:extLst>
              </a:tr>
              <a:tr h="16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600.197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74160"/>
                  </a:ext>
                </a:extLst>
              </a:tr>
              <a:tr h="16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07495"/>
                  </a:ext>
                </a:extLst>
              </a:tr>
              <a:tr h="16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133046"/>
                  </a:ext>
                </a:extLst>
              </a:tr>
              <a:tr h="16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877353"/>
                  </a:ext>
                </a:extLst>
              </a:tr>
              <a:tr h="16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265883"/>
                  </a:ext>
                </a:extLst>
              </a:tr>
              <a:tr h="16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056411"/>
                  </a:ext>
                </a:extLst>
              </a:tr>
              <a:tr h="16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85.251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759163"/>
                  </a:ext>
                </a:extLst>
              </a:tr>
              <a:tr h="16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-36.210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498619"/>
                  </a:ext>
                </a:extLst>
              </a:tr>
              <a:tr h="16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889641"/>
                  </a:ext>
                </a:extLst>
              </a:tr>
              <a:tr h="16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791814"/>
                  </a:ext>
                </a:extLst>
              </a:tr>
              <a:tr h="16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937152"/>
                  </a:ext>
                </a:extLst>
              </a:tr>
              <a:tr h="16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031727"/>
                  </a:ext>
                </a:extLst>
              </a:tr>
              <a:tr h="16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121053"/>
                  </a:ext>
                </a:extLst>
              </a:tr>
              <a:tr h="16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20415"/>
                  </a:ext>
                </a:extLst>
              </a:tr>
              <a:tr h="173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579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4393</TotalTime>
  <Words>6093</Words>
  <Application>Microsoft Office PowerPoint</Application>
  <PresentationFormat>Presentación en pantalla (4:3)</PresentationFormat>
  <Paragraphs>3475</Paragraphs>
  <Slides>31</Slides>
  <Notes>25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31</vt:i4>
      </vt:variant>
    </vt:vector>
  </HeadingPairs>
  <TitlesOfParts>
    <vt:vector size="36" baseType="lpstr">
      <vt:lpstr>Arial</vt:lpstr>
      <vt:lpstr>Arial Black</vt:lpstr>
      <vt:lpstr>Calibri</vt:lpstr>
      <vt:lpstr>1_Tema de Office</vt:lpstr>
      <vt:lpstr>Tema de Office</vt:lpstr>
      <vt:lpstr>EJECUCIÓN PRESUPUESTARIA DE GASTOS ACUMULADA AL MES DE SEPTIEMBRE DE 2021 PARTIDA 12: MINISTERIO DE OBRAS PÚBLICAS</vt:lpstr>
      <vt:lpstr>EJECUCIÓN ACUMULADA DE GASTOS A SEPTIEMBRE DE 2021  PARTIDA 12 MINISTERIO DE OBRAS PÚBLICAS</vt:lpstr>
      <vt:lpstr>EJECUCIÓN ACUMULADA DE GASTOS A SEPTIEMBRE DE 2021  PARTIDA 12 MINISTERIO DE OBRAS PÚBLICAS</vt:lpstr>
      <vt:lpstr>EJECUCIÓN ACUMULADA DE GASTOS A SEPTIEMBRE DE 2021  PARTIDA 12 MINISTERIO DE OBRAS PÚBLICAS</vt:lpstr>
      <vt:lpstr>EJECUCIÓN ACUMULADA DE GASTOS A SEPTIEMBRE DE 2021  PARTIDA 12 MINISTERIO DE OBRAS PÚBLICAS</vt:lpstr>
      <vt:lpstr>EJECUCIÓN ACUMULADA DE GASTOS A SEPTIEMBRE DE 2021  PARTIDA 12 MINISTERIO DE OBRAS PÚBLICAS RESUMEN POR CAPÍTULOS</vt:lpstr>
      <vt:lpstr>EJECUCIÓN ACUMULADA DE GASTOS A SEPTIEMBRE DE 2021  PARTIDA 12. CAPÍTULO 01. PROGRAMA 01: SECRETARÍA Y ADMINISTRACIÓN GENERAL</vt:lpstr>
      <vt:lpstr>EJECUCIÓN ACUMULADA DE GASTOS A SEPTIEMBRE DE 2021  PARTIDA 12. CAPÍTULO 01. PROGRAMA: SECRETARÍA Y ADMINISTRACIÓN GENERAL FET COVID-19</vt:lpstr>
      <vt:lpstr>EJECUCIÓN ACUMULADA DE GASTOS A SEPTIEMBRE DE 2021  PARTIDA 12. CAPÍTULO 02. PROGRAMA 01: ADMINISTRACIÓN Y EJECUCIÓN DE OBRAS PÚBLICAS</vt:lpstr>
      <vt:lpstr>EJECUCIÓN ACUMULADA DE GASTOS A SEPTIEMBRE DE 2021  PARTIDA 12. CAPÍTULO 02. PROGRAMA 02: DIRECCIÓN DE ARQUITECTURA</vt:lpstr>
      <vt:lpstr>EJECUCIÓN ACUMULADA DE GASTOS A SEPTIEMBRE DE 2021  PARTIDA 12. CAPÍTULO 02. PROGRAMA 03: DIRECCIÓN DE OBRAS HIDRÁULICAS</vt:lpstr>
      <vt:lpstr>EJECUCIÓN ACUMULADA DE GASTOS A SEPTIEMBRE DE 2021  PARTIDA 12. CAPÍTULO 02. PROGRAMA 04: DIRECCIÓN DE VIALIDAD</vt:lpstr>
      <vt:lpstr>EJECUCIÓN ACUMULADA DE GASTOS A SEPTIEMBRE DE 2021  PARTIDA 12. CAPÍTULO 02. PROGRAMA 04: DIRECCIÓN DE VIALIDAD</vt:lpstr>
      <vt:lpstr>EJECUCIÓN ACUMULADA DE GASTOS A SEPTIEMBRE DE 2021  PARTIDA 12. CAPÍTULO 02. PROGRAMA 06: DIRECCIÓN DE OBRAS PORTUARIAS</vt:lpstr>
      <vt:lpstr>EJECUCIÓN ACUMULADA DE GASTOS A SEPTIEMBRE DE 2021  PARTIDA 12. CAPÍTULO 02. PROGRAMA 07: DIRECCIÓN DE AEROPUERTOS</vt:lpstr>
      <vt:lpstr>EJECUCIÓN ACUMULADA DE GASTOS A SEPTIEMBRE DE 2021  PARTIDA 12. CAPÍTULO 02. PROGRAMA 11: DIRECCIÓN DE PLANEAMIENTO</vt:lpstr>
      <vt:lpstr>EJECUCIÓN ACUMULADA DE GASTOS A SEPTIEMBRE DE 2021  PARTIDA 12. CAPÍTULO 02. PROGRAMA 12: AGUA POTABLE RURAL</vt:lpstr>
      <vt:lpstr>EJECUCIÓN ACUMULADA DE GASTOS A SEPTIEMBRE DE 2021  PARTIDA 12. PROGRAMA ADMINISTRACIÓN Y EJECUCIÓN  DE OBRAS PÚBLICAS FET COVID-19</vt:lpstr>
      <vt:lpstr>EJECUCIÓN ACUMULADA DE GASTOS A SEPTIEMBRE DE 2021  PARTIDA 12. PROGRAMA: DIRECCIÓN DE ARQUITECTURA FET COVID-19</vt:lpstr>
      <vt:lpstr>EJECUCIÓN ACUMULADA DE GASTOS A SEPTIEMBRE DE 2021  PARTIDA 12. PROGRAMA: DIRECCIÓN DE OBRAS HIDRAULICAS FET COVID-19</vt:lpstr>
      <vt:lpstr>EJECUCIÓN ACUMULADA DE GASTOS A SEPTIEMBRE DE 2021  PARTIDA 12. PROGRAMA: DIRECCIÓN DE VIALIDAD FET COVID-19</vt:lpstr>
      <vt:lpstr>EJECUCIÓN ACUMULADA DE GASTOS A SEPTIEMBRE DE 2021  PARTIDA 12. PROGRAMA: DIRECCIÓN DE OBRAS PORTUARIAS FET COVID-19</vt:lpstr>
      <vt:lpstr>EJECUCIÓN ACUMULADA DE GASTOS A SEPTIEMBRE DE 2021  PARTIDA 12. PROGRAMA: DIRECCIÓN DE AEROPUERTOS FET COVID-19</vt:lpstr>
      <vt:lpstr>EJECUCIÓN ACUMULADA DE GASTOS A SEPTIEMBRE DE 2021  PARTIDA 12. PROGRAMA: DIRECCIÓN DE PLANEAMIENTO FET COVID-19</vt:lpstr>
      <vt:lpstr>EJECUCIÓN ACUMULADA DE GASTOS A SEPTIEMBRE DE 2021  PARTIDA 12. PROGRAMA: AGUA POTABLE RURAL FET COVID-19</vt:lpstr>
      <vt:lpstr>EJECUCIÓN ACUMULADA DE GASTOS A SEPTIEMBRE DE 2021  PARTIDA 12. CAPÍTULO 03. PROGRAMA 01: DIRECCIÓN GENERAL DE CONCESIONES DE OBRAS PÚBLICAS</vt:lpstr>
      <vt:lpstr>EJECUCIÓN ACUMULADA DE GASTOS A SEPTIEMBRE DE 2021  PARTIDA 12. CAPÍTULO 03. PROGRAMA: DIRECCIÓN GENERAL DE CONCESIONES DE OBRAS PÚBLICAS FET COVID-19</vt:lpstr>
      <vt:lpstr>EJECUCIÓN ACUMULADA DE GASTOS A SEPTIEMBRE DE 2021  PARTIDA 12. CAPÍTULO 04. PROGRAMA 01: DIRECCIÓN GENERAL DE AGUAS</vt:lpstr>
      <vt:lpstr>EJECUCIÓN ACUMULADA DE GASTOS A SEPTIEMBRE DE 2021  PARTIDA 12. CAPÍTULO 04. PROGRAMA: DIRECCIÓN GENERAL DE AGUAS FET COVID-19</vt:lpstr>
      <vt:lpstr>EJECUCIÓN ACUMULADA DE GASTOS A SEPTIEMBRE DE 2021  PARTIDA 12. CAPÍTULO 05. PROGRAMA 01: INSTITUTO NACIONAL DE HIDRÁULICA</vt:lpstr>
      <vt:lpstr>EJECUCIÓN ACUMULADA DE GASTOS A SEPTIEMBRE DE 2021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348</cp:revision>
  <cp:lastPrinted>2019-06-03T14:10:49Z</cp:lastPrinted>
  <dcterms:created xsi:type="dcterms:W3CDTF">2016-06-23T13:38:47Z</dcterms:created>
  <dcterms:modified xsi:type="dcterms:W3CDTF">2021-11-03T21:04:22Z</dcterms:modified>
</cp:coreProperties>
</file>