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29" r:id="rId17"/>
    <p:sldId id="306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28" r:id="rId26"/>
    <p:sldId id="315" r:id="rId27"/>
    <p:sldId id="316" r:id="rId28"/>
    <p:sldId id="317" r:id="rId29"/>
    <p:sldId id="318" r:id="rId30"/>
    <p:sldId id="327" r:id="rId31"/>
    <p:sldId id="319" r:id="rId3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658403810634783"/>
          <c:y val="0.16013018783679792"/>
          <c:w val="0.81533683289588799"/>
          <c:h val="0.6211874018200954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5FE-4732-9241-989649C415F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5FE-4732-9241-989649C415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5FE-4732-9241-989649C415F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5FE-4732-9241-989649C415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186369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5FE-4732-9241-989649C41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0.113</c:v>
                </c:pt>
                <c:pt idx="1">
                  <c:v>7.0999999999999994E-2</c:v>
                </c:pt>
                <c:pt idx="2">
                  <c:v>7.4999999999999997E-2</c:v>
                </c:pt>
                <c:pt idx="3">
                  <c:v>7.0000000000000007E-2</c:v>
                </c:pt>
                <c:pt idx="4">
                  <c:v>6.5000000000000002E-2</c:v>
                </c:pt>
                <c:pt idx="5">
                  <c:v>7.8E-2</c:v>
                </c:pt>
                <c:pt idx="6">
                  <c:v>6.8000000000000005E-2</c:v>
                </c:pt>
                <c:pt idx="7">
                  <c:v>5.8999999999999997E-2</c:v>
                </c:pt>
                <c:pt idx="8">
                  <c:v>6.4000000000000001E-2</c:v>
                </c:pt>
                <c:pt idx="9">
                  <c:v>6.2E-2</c:v>
                </c:pt>
                <c:pt idx="10">
                  <c:v>6.4000000000000001E-2</c:v>
                </c:pt>
                <c:pt idx="11">
                  <c:v>0.28412783899999999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8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11'!$D$39:$L$39</c:f>
              <c:numCache>
                <c:formatCode>0.0%</c:formatCode>
                <c:ptCount val="9"/>
                <c:pt idx="0">
                  <c:v>0.14546738632090708</c:v>
                </c:pt>
                <c:pt idx="1">
                  <c:v>7.1049768488433612E-2</c:v>
                </c:pt>
                <c:pt idx="2">
                  <c:v>7.9763603258434596E-2</c:v>
                </c:pt>
                <c:pt idx="3">
                  <c:v>7.7184045165835422E-2</c:v>
                </c:pt>
                <c:pt idx="4">
                  <c:v>7.4687484723806249E-2</c:v>
                </c:pt>
                <c:pt idx="5">
                  <c:v>8.6813085099200021E-2</c:v>
                </c:pt>
                <c:pt idx="6">
                  <c:v>7.5177811992342192E-2</c:v>
                </c:pt>
                <c:pt idx="7">
                  <c:v>7.4122889537522482E-2</c:v>
                </c:pt>
                <c:pt idx="8">
                  <c:v>0.10873534690887908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615960400"/>
        <c:axId val="615964320"/>
      </c:barChart>
      <c:catAx>
        <c:axId val="61596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615964320"/>
        <c:crosses val="autoZero"/>
        <c:auto val="0"/>
        <c:lblAlgn val="ctr"/>
        <c:lblOffset val="100"/>
        <c:noMultiLvlLbl val="0"/>
      </c:catAx>
      <c:valAx>
        <c:axId val="6159643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15960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2019 - 2020 - 2021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0.113</c:v>
                </c:pt>
                <c:pt idx="1">
                  <c:v>0.185</c:v>
                </c:pt>
                <c:pt idx="2">
                  <c:v>0.25900000000000001</c:v>
                </c:pt>
                <c:pt idx="3">
                  <c:v>0.33100000000000002</c:v>
                </c:pt>
                <c:pt idx="4">
                  <c:v>0.39700000000000002</c:v>
                </c:pt>
                <c:pt idx="5">
                  <c:v>0.48599999999999999</c:v>
                </c:pt>
                <c:pt idx="6">
                  <c:v>0.55400000000000005</c:v>
                </c:pt>
                <c:pt idx="7">
                  <c:v>0.54500000000000004</c:v>
                </c:pt>
                <c:pt idx="8">
                  <c:v>0.60899999999999999</c:v>
                </c:pt>
                <c:pt idx="9">
                  <c:v>0.66200000000000003</c:v>
                </c:pt>
                <c:pt idx="10">
                  <c:v>0.72499999999999998</c:v>
                </c:pt>
                <c:pt idx="11">
                  <c:v>0.95099999999999996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2.9880895892149054E-2"/>
                  <c:y val="4.2015247781693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33830716628578E-2"/>
                  <c:y val="4.9346980314556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82587064676617E-2"/>
                  <c:y val="4.8048048048048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614514275153229E-2"/>
                  <c:y val="5.1375842935690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8323176967875844E-2"/>
                  <c:y val="5.6056140512689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3268110396871789E-2"/>
                  <c:y val="5.1375842935690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F06-4003-91D0-0CD7ABD00D3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9071925549289956E-2"/>
                  <c:y val="6.0148977157674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966203132154578E-2"/>
                  <c:y val="3.9206859615179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8.4528510331666161E-3"/>
                  <c:y val="-2.4995650378469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4A4-492B-892F-D2DD0789D53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8756218905473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4A4-492B-892F-D2DD0789D53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11'!$D$35:$L$35</c:f>
              <c:numCache>
                <c:formatCode>0.0%</c:formatCode>
                <c:ptCount val="9"/>
                <c:pt idx="0">
                  <c:v>0.14546738632090708</c:v>
                </c:pt>
                <c:pt idx="1">
                  <c:v>0.21644559840490332</c:v>
                </c:pt>
                <c:pt idx="2">
                  <c:v>0.29702953980065627</c:v>
                </c:pt>
                <c:pt idx="3">
                  <c:v>0.37419670916508307</c:v>
                </c:pt>
                <c:pt idx="4">
                  <c:v>0.44433142217726823</c:v>
                </c:pt>
                <c:pt idx="5">
                  <c:v>0.53056074696633382</c:v>
                </c:pt>
                <c:pt idx="6">
                  <c:v>0.60563690464969833</c:v>
                </c:pt>
                <c:pt idx="7">
                  <c:v>0.6624604724729185</c:v>
                </c:pt>
                <c:pt idx="8">
                  <c:v>0.77114713088780629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7874072"/>
        <c:axId val="507868192"/>
      </c:lineChart>
      <c:catAx>
        <c:axId val="507874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7868192"/>
        <c:crosses val="autoZero"/>
        <c:auto val="1"/>
        <c:lblAlgn val="ctr"/>
        <c:lblOffset val="100"/>
        <c:tickLblSkip val="1"/>
        <c:noMultiLvlLbl val="0"/>
      </c:catAx>
      <c:valAx>
        <c:axId val="50786819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78740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71667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655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191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684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7667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76672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258099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65785" y="1510537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2536" y="2199881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828079"/>
              </p:ext>
            </p:extLst>
          </p:nvPr>
        </p:nvGraphicFramePr>
        <p:xfrm>
          <a:off x="665783" y="2511210"/>
          <a:ext cx="7920881" cy="3648642"/>
        </p:xfrm>
        <a:graphic>
          <a:graphicData uri="http://schemas.openxmlformats.org/drawingml/2006/table">
            <a:tbl>
              <a:tblPr/>
              <a:tblGrid>
                <a:gridCol w="715105"/>
                <a:gridCol w="361201"/>
                <a:gridCol w="361201"/>
                <a:gridCol w="2729073"/>
                <a:gridCol w="715105"/>
                <a:gridCol w="715105"/>
                <a:gridCol w="689565"/>
                <a:gridCol w="817263"/>
                <a:gridCol w="817263"/>
              </a:tblGrid>
              <a:tr h="2373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26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14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60.117.801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40.056.177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39.725.677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31.436.465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26.585.688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20.431.165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8.144.680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2.539.322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8.115.696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8" y="6356350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76823" y="1404823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368" y="2010737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829709"/>
              </p:ext>
            </p:extLst>
          </p:nvPr>
        </p:nvGraphicFramePr>
        <p:xfrm>
          <a:off x="576822" y="2248864"/>
          <a:ext cx="7843278" cy="3963466"/>
        </p:xfrm>
        <a:graphic>
          <a:graphicData uri="http://schemas.openxmlformats.org/drawingml/2006/table">
            <a:tbl>
              <a:tblPr/>
              <a:tblGrid>
                <a:gridCol w="539015"/>
                <a:gridCol w="303196"/>
                <a:gridCol w="303196"/>
                <a:gridCol w="3665913"/>
                <a:gridCol w="542077"/>
                <a:gridCol w="542077"/>
                <a:gridCol w="575766"/>
                <a:gridCol w="686019"/>
                <a:gridCol w="686019"/>
              </a:tblGrid>
              <a:tr h="1756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79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3.336.220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3.335.082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3145" y="6290877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5045" y="1495945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046" y="2072112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62580"/>
              </p:ext>
            </p:extLst>
          </p:nvPr>
        </p:nvGraphicFramePr>
        <p:xfrm>
          <a:off x="535044" y="2383431"/>
          <a:ext cx="7704859" cy="3907454"/>
        </p:xfrm>
        <a:graphic>
          <a:graphicData uri="http://schemas.openxmlformats.org/drawingml/2006/table">
            <a:tbl>
              <a:tblPr/>
              <a:tblGrid>
                <a:gridCol w="698943"/>
                <a:gridCol w="326394"/>
                <a:gridCol w="326394"/>
                <a:gridCol w="2799068"/>
                <a:gridCol w="702241"/>
                <a:gridCol w="702241"/>
                <a:gridCol w="672568"/>
                <a:gridCol w="738505"/>
                <a:gridCol w="738505"/>
              </a:tblGrid>
              <a:tr h="1746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8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2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383.800.696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5.731.366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291.476.863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330.736.998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332.043.224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254.338.762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42.148.029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42.740.232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29.484.774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8.225.966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3.832.937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7.338.901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4.393.029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5.280.084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4.393.019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740.290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6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483" y="6144031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1526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515" y="2238665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331325"/>
              </p:ext>
            </p:extLst>
          </p:nvPr>
        </p:nvGraphicFramePr>
        <p:xfrm>
          <a:off x="483861" y="2585514"/>
          <a:ext cx="8205330" cy="3373474"/>
        </p:xfrm>
        <a:graphic>
          <a:graphicData uri="http://schemas.openxmlformats.org/drawingml/2006/table">
            <a:tbl>
              <a:tblPr/>
              <a:tblGrid>
                <a:gridCol w="696305"/>
                <a:gridCol w="391673"/>
                <a:gridCol w="391673"/>
                <a:gridCol w="2816874"/>
                <a:gridCol w="696305"/>
                <a:gridCol w="696305"/>
                <a:gridCol w="743781"/>
                <a:gridCol w="886207"/>
                <a:gridCol w="886207"/>
              </a:tblGrid>
              <a:tr h="2194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19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9842" y="5371137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75718" y="1865815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PROGRAMA: DIRECCIÓN GENERAL DEL TERRITORIO MARÍTIMO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75718" y="2900244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288842"/>
              </p:ext>
            </p:extLst>
          </p:nvPr>
        </p:nvGraphicFramePr>
        <p:xfrm>
          <a:off x="629843" y="3189218"/>
          <a:ext cx="7966758" cy="1967974"/>
        </p:xfrm>
        <a:graphic>
          <a:graphicData uri="http://schemas.openxmlformats.org/drawingml/2006/table">
            <a:tbl>
              <a:tblPr/>
              <a:tblGrid>
                <a:gridCol w="707267"/>
                <a:gridCol w="330280"/>
                <a:gridCol w="330280"/>
                <a:gridCol w="2952504"/>
                <a:gridCol w="710603"/>
                <a:gridCol w="720612"/>
                <a:gridCol w="720612"/>
                <a:gridCol w="747300"/>
                <a:gridCol w="747300"/>
              </a:tblGrid>
              <a:tr h="3805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0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Pptos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994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05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05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0221" y="6538912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0221" y="1322213"/>
            <a:ext cx="80765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27020" y="1910389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070910"/>
              </p:ext>
            </p:extLst>
          </p:nvPr>
        </p:nvGraphicFramePr>
        <p:xfrm>
          <a:off x="610221" y="2199362"/>
          <a:ext cx="8076579" cy="4234476"/>
        </p:xfrm>
        <a:graphic>
          <a:graphicData uri="http://schemas.openxmlformats.org/drawingml/2006/table">
            <a:tbl>
              <a:tblPr/>
              <a:tblGrid>
                <a:gridCol w="717017"/>
                <a:gridCol w="334833"/>
                <a:gridCol w="334833"/>
                <a:gridCol w="2993204"/>
                <a:gridCol w="720398"/>
                <a:gridCol w="730545"/>
                <a:gridCol w="730545"/>
                <a:gridCol w="757602"/>
                <a:gridCol w="757602"/>
              </a:tblGrid>
              <a:tr h="1546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37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155.986.286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89.702.170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21.165.288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21.107.237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-58.051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15.206.453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36.798.411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33.822.027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16.862.134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805.779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50.243.487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50.213.998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5.209.912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3.567.913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2.313.160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2.122.493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5415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65291" y="6279957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0746" y="1532256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37886" y="2143560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568298"/>
              </p:ext>
            </p:extLst>
          </p:nvPr>
        </p:nvGraphicFramePr>
        <p:xfrm>
          <a:off x="708346" y="2488514"/>
          <a:ext cx="7632848" cy="3574289"/>
        </p:xfrm>
        <a:graphic>
          <a:graphicData uri="http://schemas.openxmlformats.org/drawingml/2006/table">
            <a:tbl>
              <a:tblPr/>
              <a:tblGrid>
                <a:gridCol w="703356"/>
                <a:gridCol w="355266"/>
                <a:gridCol w="355266"/>
                <a:gridCol w="2529929"/>
                <a:gridCol w="703356"/>
                <a:gridCol w="703356"/>
                <a:gridCol w="674647"/>
                <a:gridCol w="803836"/>
                <a:gridCol w="803836"/>
              </a:tblGrid>
              <a:tr h="18579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90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8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-3.120.187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54.337.853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30.629.610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30.997.879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23.222.796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32.664.891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26.686.879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518.992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0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380.570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3.744.599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-3.869.026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3.726.438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2956" y="6282067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8" y="1309536"/>
            <a:ext cx="772599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8" y="1907088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013377"/>
              </p:ext>
            </p:extLst>
          </p:nvPr>
        </p:nvGraphicFramePr>
        <p:xfrm>
          <a:off x="622956" y="2141216"/>
          <a:ext cx="7714594" cy="4140850"/>
        </p:xfrm>
        <a:graphic>
          <a:graphicData uri="http://schemas.openxmlformats.org/drawingml/2006/table">
            <a:tbl>
              <a:tblPr/>
              <a:tblGrid>
                <a:gridCol w="810789"/>
                <a:gridCol w="299508"/>
                <a:gridCol w="299508"/>
                <a:gridCol w="2178238"/>
                <a:gridCol w="810789"/>
                <a:gridCol w="810789"/>
                <a:gridCol w="810789"/>
                <a:gridCol w="847092"/>
                <a:gridCol w="847092"/>
              </a:tblGrid>
              <a:tr h="1757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82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0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226.281.227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5.431.085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169.012.360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193.961.578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194.328.430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147.587.317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23.976.756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24.792.475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14.963.925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5.714.439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3.314.938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3.966.388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3.869.637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3.249.938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283.849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283.849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415" y="6394764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9591" y="133907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83019" y="2019111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77223"/>
              </p:ext>
            </p:extLst>
          </p:nvPr>
        </p:nvGraphicFramePr>
        <p:xfrm>
          <a:off x="618415" y="2335715"/>
          <a:ext cx="7778040" cy="3982220"/>
        </p:xfrm>
        <a:graphic>
          <a:graphicData uri="http://schemas.openxmlformats.org/drawingml/2006/table">
            <a:tbl>
              <a:tblPr/>
              <a:tblGrid>
                <a:gridCol w="650060"/>
                <a:gridCol w="374162"/>
                <a:gridCol w="374162"/>
                <a:gridCol w="2706063"/>
                <a:gridCol w="650060"/>
                <a:gridCol w="650060"/>
                <a:gridCol w="710531"/>
                <a:gridCol w="831471"/>
                <a:gridCol w="831471"/>
              </a:tblGrid>
              <a:tr h="2055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94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5" y="6181687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85351" y="1626877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85351" y="2224242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57443"/>
              </p:ext>
            </p:extLst>
          </p:nvPr>
        </p:nvGraphicFramePr>
        <p:xfrm>
          <a:off x="785352" y="2519163"/>
          <a:ext cx="7776863" cy="3662524"/>
        </p:xfrm>
        <a:graphic>
          <a:graphicData uri="http://schemas.openxmlformats.org/drawingml/2006/table">
            <a:tbl>
              <a:tblPr/>
              <a:tblGrid>
                <a:gridCol w="708960"/>
                <a:gridCol w="358097"/>
                <a:gridCol w="358097"/>
                <a:gridCol w="2633283"/>
                <a:gridCol w="708960"/>
                <a:gridCol w="708960"/>
                <a:gridCol w="680024"/>
                <a:gridCol w="810241"/>
                <a:gridCol w="810241"/>
              </a:tblGrid>
              <a:tr h="19932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04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16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36.064.182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26.070.567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15.538.910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16.069.675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530.765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11.457.147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17.542.633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12.711.919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3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-107.150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064" y="1426669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8836699"/>
              </p:ext>
            </p:extLst>
          </p:nvPr>
        </p:nvGraphicFramePr>
        <p:xfrm>
          <a:off x="791064" y="2132856"/>
          <a:ext cx="7561872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538912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95419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8278" y="198651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89307"/>
              </p:ext>
            </p:extLst>
          </p:nvPr>
        </p:nvGraphicFramePr>
        <p:xfrm>
          <a:off x="488278" y="2214183"/>
          <a:ext cx="8260185" cy="4316246"/>
        </p:xfrm>
        <a:graphic>
          <a:graphicData uri="http://schemas.openxmlformats.org/drawingml/2006/table">
            <a:tbl>
              <a:tblPr/>
              <a:tblGrid>
                <a:gridCol w="579662"/>
                <a:gridCol w="326059"/>
                <a:gridCol w="326059"/>
                <a:gridCol w="3767805"/>
                <a:gridCol w="582956"/>
                <a:gridCol w="582956"/>
                <a:gridCol w="619184"/>
                <a:gridCol w="737752"/>
                <a:gridCol w="737752"/>
              </a:tblGrid>
              <a:tr h="1639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06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9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3.984.328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661.506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3.318.739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996.734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2.010.526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279.976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para Armas Biológicas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6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9702" y="6487599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8" y="147222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8" y="2100577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428353"/>
              </p:ext>
            </p:extLst>
          </p:nvPr>
        </p:nvGraphicFramePr>
        <p:xfrm>
          <a:off x="611556" y="2407191"/>
          <a:ext cx="7920882" cy="4080405"/>
        </p:xfrm>
        <a:graphic>
          <a:graphicData uri="http://schemas.openxmlformats.org/drawingml/2006/table">
            <a:tbl>
              <a:tblPr/>
              <a:tblGrid>
                <a:gridCol w="643914"/>
                <a:gridCol w="362202"/>
                <a:gridCol w="362202"/>
                <a:gridCol w="2930543"/>
                <a:gridCol w="647574"/>
                <a:gridCol w="647574"/>
                <a:gridCol w="687817"/>
                <a:gridCol w="819528"/>
                <a:gridCol w="819528"/>
              </a:tblGrid>
              <a:tr h="1608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4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0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1.831.619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1.130.818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1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193" y="641104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3056" y="1487754"/>
            <a:ext cx="821374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7193" y="2438271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707893"/>
              </p:ext>
            </p:extLst>
          </p:nvPr>
        </p:nvGraphicFramePr>
        <p:xfrm>
          <a:off x="473055" y="2744881"/>
          <a:ext cx="8213744" cy="3556778"/>
        </p:xfrm>
        <a:graphic>
          <a:graphicData uri="http://schemas.openxmlformats.org/drawingml/2006/table">
            <a:tbl>
              <a:tblPr/>
              <a:tblGrid>
                <a:gridCol w="687408"/>
                <a:gridCol w="386667"/>
                <a:gridCol w="386667"/>
                <a:gridCol w="2780877"/>
                <a:gridCol w="691313"/>
                <a:gridCol w="765523"/>
                <a:gridCol w="765523"/>
                <a:gridCol w="874883"/>
                <a:gridCol w="874883"/>
              </a:tblGrid>
              <a:tr h="1745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6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3.909.948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2.990.751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2.981.582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1.139.697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Científico de Investigación Oceánica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6292" y="141375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60" y="2083060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879437"/>
              </p:ext>
            </p:extLst>
          </p:nvPr>
        </p:nvGraphicFramePr>
        <p:xfrm>
          <a:off x="456294" y="2407715"/>
          <a:ext cx="8220196" cy="3948629"/>
        </p:xfrm>
        <a:graphic>
          <a:graphicData uri="http://schemas.openxmlformats.org/drawingml/2006/table">
            <a:tbl>
              <a:tblPr/>
              <a:tblGrid>
                <a:gridCol w="798946"/>
                <a:gridCol w="340930"/>
                <a:gridCol w="340930"/>
                <a:gridCol w="2713665"/>
                <a:gridCol w="798946"/>
                <a:gridCol w="798946"/>
                <a:gridCol w="798946"/>
                <a:gridCol w="812722"/>
                <a:gridCol w="816165"/>
              </a:tblGrid>
              <a:tr h="1847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7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238.184.099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125.883.210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125.124.866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-758.344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95.281.848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26.164.667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17.104.653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1.046.290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915.951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668.731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11.958.435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6600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9" y="138680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0462" y="2110364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57948"/>
              </p:ext>
            </p:extLst>
          </p:nvPr>
        </p:nvGraphicFramePr>
        <p:xfrm>
          <a:off x="500462" y="2415566"/>
          <a:ext cx="8201886" cy="3940783"/>
        </p:xfrm>
        <a:graphic>
          <a:graphicData uri="http://schemas.openxmlformats.org/drawingml/2006/table">
            <a:tbl>
              <a:tblPr/>
              <a:tblGrid>
                <a:gridCol w="797167"/>
                <a:gridCol w="340170"/>
                <a:gridCol w="340170"/>
                <a:gridCol w="2707619"/>
                <a:gridCol w="797167"/>
                <a:gridCol w="797167"/>
                <a:gridCol w="797167"/>
                <a:gridCol w="810912"/>
                <a:gridCol w="814347"/>
              </a:tblGrid>
              <a:tr h="1888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77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1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12.827.680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6.615.370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10.646.582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5.889.868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1.246.384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21.396.470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20.467.704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41.808.910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20.467.704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6.487.211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928.766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8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6.033.267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94.592.753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645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4724" y="617378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4460" y="1356687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89856" y="211888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627087"/>
              </p:ext>
            </p:extLst>
          </p:nvPr>
        </p:nvGraphicFramePr>
        <p:xfrm>
          <a:off x="589858" y="2401873"/>
          <a:ext cx="7994773" cy="3589348"/>
        </p:xfrm>
        <a:graphic>
          <a:graphicData uri="http://schemas.openxmlformats.org/drawingml/2006/table">
            <a:tbl>
              <a:tblPr/>
              <a:tblGrid>
                <a:gridCol w="677784"/>
                <a:gridCol w="381253"/>
                <a:gridCol w="381253"/>
                <a:gridCol w="2741945"/>
                <a:gridCol w="681635"/>
                <a:gridCol w="681635"/>
                <a:gridCol w="723998"/>
                <a:gridCol w="862635"/>
                <a:gridCol w="862635"/>
              </a:tblGrid>
              <a:tr h="2210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69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01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11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632083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2431" y="14238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39551" y="2103454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272455"/>
              </p:ext>
            </p:extLst>
          </p:nvPr>
        </p:nvGraphicFramePr>
        <p:xfrm>
          <a:off x="562429" y="2390236"/>
          <a:ext cx="8066786" cy="3930600"/>
        </p:xfrm>
        <a:graphic>
          <a:graphicData uri="http://schemas.openxmlformats.org/drawingml/2006/table">
            <a:tbl>
              <a:tblPr/>
              <a:tblGrid>
                <a:gridCol w="849136"/>
                <a:gridCol w="313672"/>
                <a:gridCol w="313672"/>
                <a:gridCol w="2268584"/>
                <a:gridCol w="849136"/>
                <a:gridCol w="849136"/>
                <a:gridCol w="849136"/>
                <a:gridCol w="887157"/>
                <a:gridCol w="887157"/>
              </a:tblGrid>
              <a:tr h="168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49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9.800.806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9.653.678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9.612.901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-40.777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7.310.050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1.796.625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234.314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611.078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293.545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Asistencia a Víctimas - Ley N° 21.021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694" y="62978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3" y="1392658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2042261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243915"/>
              </p:ext>
            </p:extLst>
          </p:nvPr>
        </p:nvGraphicFramePr>
        <p:xfrm>
          <a:off x="565693" y="2348875"/>
          <a:ext cx="8032754" cy="3816430"/>
        </p:xfrm>
        <a:graphic>
          <a:graphicData uri="http://schemas.openxmlformats.org/drawingml/2006/table">
            <a:tbl>
              <a:tblPr/>
              <a:tblGrid>
                <a:gridCol w="604173"/>
                <a:gridCol w="339847"/>
                <a:gridCol w="339847"/>
                <a:gridCol w="2965940"/>
                <a:gridCol w="607606"/>
                <a:gridCol w="607606"/>
                <a:gridCol w="645367"/>
                <a:gridCol w="961184"/>
                <a:gridCol w="961184"/>
              </a:tblGrid>
              <a:tr h="2914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95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25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2.614.075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3.022.051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3.010.344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2.291.606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283.030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546619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95015" y="1500501"/>
            <a:ext cx="7488833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PROGRAMA: </a:t>
            </a:r>
            <a:r>
              <a:rPr lang="es-ES" sz="1600" b="1" dirty="0">
                <a:solidFill>
                  <a:prstClr val="black"/>
                </a:solidFill>
                <a:ea typeface="+mj-ea"/>
                <a:cs typeface="+mj-cs"/>
              </a:rPr>
              <a:t>ACADEMIA NACIONAL  DE ESTUDIOS POLITICOS Y ESTRATEGICOS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12135" y="2549720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320055"/>
              </p:ext>
            </p:extLst>
          </p:nvPr>
        </p:nvGraphicFramePr>
        <p:xfrm>
          <a:off x="795016" y="2849077"/>
          <a:ext cx="7488834" cy="2617119"/>
        </p:xfrm>
        <a:graphic>
          <a:graphicData uri="http://schemas.openxmlformats.org/drawingml/2006/table">
            <a:tbl>
              <a:tblPr/>
              <a:tblGrid>
                <a:gridCol w="563263"/>
                <a:gridCol w="316835"/>
                <a:gridCol w="316835"/>
                <a:gridCol w="2765108"/>
                <a:gridCol w="566463"/>
                <a:gridCol w="566463"/>
                <a:gridCol w="601667"/>
                <a:gridCol w="896100"/>
                <a:gridCol w="896100"/>
              </a:tblGrid>
              <a:tr h="3270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3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9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834.765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820.070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7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2" y="635635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17277" y="1368309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83017" y="2049532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955573"/>
              </p:ext>
            </p:extLst>
          </p:nvPr>
        </p:nvGraphicFramePr>
        <p:xfrm>
          <a:off x="817276" y="2348881"/>
          <a:ext cx="7488835" cy="4007468"/>
        </p:xfrm>
        <a:graphic>
          <a:graphicData uri="http://schemas.openxmlformats.org/drawingml/2006/table">
            <a:tbl>
              <a:tblPr/>
              <a:tblGrid>
                <a:gridCol w="660139"/>
                <a:gridCol w="308272"/>
                <a:gridCol w="308272"/>
                <a:gridCol w="2793133"/>
                <a:gridCol w="660139"/>
                <a:gridCol w="660139"/>
                <a:gridCol w="625886"/>
                <a:gridCol w="734871"/>
                <a:gridCol w="737984"/>
              </a:tblGrid>
              <a:tr h="16440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35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57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6.247.796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6.011.677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5.227.413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4.375.318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4.319.328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2.745.474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2.689.484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1.800.947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1.636.359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193.525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913.645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8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41236" y="1368527"/>
            <a:ext cx="80191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166891"/>
            <a:ext cx="7488832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020351"/>
              </p:ext>
            </p:extLst>
          </p:nvPr>
        </p:nvGraphicFramePr>
        <p:xfrm>
          <a:off x="441236" y="2149079"/>
          <a:ext cx="8019196" cy="3944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8" y="6364437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9016" y="1473961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89016" y="2065054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933407"/>
              </p:ext>
            </p:extLst>
          </p:nvPr>
        </p:nvGraphicFramePr>
        <p:xfrm>
          <a:off x="408404" y="2353086"/>
          <a:ext cx="8210211" cy="4003265"/>
        </p:xfrm>
        <a:graphic>
          <a:graphicData uri="http://schemas.openxmlformats.org/drawingml/2006/table">
            <a:tbl>
              <a:tblPr/>
              <a:tblGrid>
                <a:gridCol w="639663"/>
                <a:gridCol w="359811"/>
                <a:gridCol w="359811"/>
                <a:gridCol w="3260095"/>
                <a:gridCol w="639663"/>
                <a:gridCol w="639663"/>
                <a:gridCol w="683275"/>
                <a:gridCol w="814115"/>
                <a:gridCol w="814115"/>
              </a:tblGrid>
              <a:tr h="1896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02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9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0052" y="1412776"/>
            <a:ext cx="77048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68146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3894460"/>
              </p:ext>
            </p:extLst>
          </p:nvPr>
        </p:nvGraphicFramePr>
        <p:xfrm>
          <a:off x="570052" y="2132856"/>
          <a:ext cx="770485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40375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47939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5516" y="2139760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52232"/>
              </p:ext>
            </p:extLst>
          </p:nvPr>
        </p:nvGraphicFramePr>
        <p:xfrm>
          <a:off x="457200" y="2581776"/>
          <a:ext cx="8075239" cy="3439517"/>
        </p:xfrm>
        <a:graphic>
          <a:graphicData uri="http://schemas.openxmlformats.org/drawingml/2006/table">
            <a:tbl>
              <a:tblPr/>
              <a:tblGrid>
                <a:gridCol w="950930"/>
                <a:gridCol w="2607390"/>
                <a:gridCol w="950930"/>
                <a:gridCol w="950930"/>
                <a:gridCol w="954765"/>
                <a:gridCol w="954765"/>
                <a:gridCol w="705529"/>
              </a:tblGrid>
              <a:tr h="24393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9764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73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1.700.608.300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1.771.514.098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70.905.798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1.366.098.014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1.278.339.078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1.279.225.984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973.330.468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267.158.009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270.687.045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3.529.036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178.541.530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396.956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15.825.087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13.634.078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12.725.278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62.953.879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50.228.601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51.153.477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19.111.918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21.810.273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2.698.355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5.434.492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5.809.492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48.296.121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48.614.667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21.396.470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15.069.113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25.303.993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10.234.880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113.772.658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2369" y="1362620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15028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2372" y="1934851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6359720"/>
              </p:ext>
            </p:extLst>
          </p:nvPr>
        </p:nvGraphicFramePr>
        <p:xfrm>
          <a:off x="513572" y="2250954"/>
          <a:ext cx="7931224" cy="3482301"/>
        </p:xfrm>
        <a:graphic>
          <a:graphicData uri="http://schemas.openxmlformats.org/drawingml/2006/table">
            <a:tbl>
              <a:tblPr/>
              <a:tblGrid>
                <a:gridCol w="733426"/>
                <a:gridCol w="3053094"/>
                <a:gridCol w="733426"/>
                <a:gridCol w="733426"/>
                <a:gridCol w="801650"/>
                <a:gridCol w="938101"/>
                <a:gridCol w="938101"/>
              </a:tblGrid>
              <a:tr h="2489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624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4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63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8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6373" y="1273755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1199" y="625977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11199" y="1864848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023488"/>
              </p:ext>
            </p:extLst>
          </p:nvPr>
        </p:nvGraphicFramePr>
        <p:xfrm>
          <a:off x="736373" y="2121464"/>
          <a:ext cx="7814820" cy="4090951"/>
        </p:xfrm>
        <a:graphic>
          <a:graphicData uri="http://schemas.openxmlformats.org/drawingml/2006/table">
            <a:tbl>
              <a:tblPr/>
              <a:tblGrid>
                <a:gridCol w="765947"/>
                <a:gridCol w="357682"/>
                <a:gridCol w="2716942"/>
                <a:gridCol w="765947"/>
                <a:gridCol w="809301"/>
                <a:gridCol w="809301"/>
                <a:gridCol w="794850"/>
                <a:gridCol w="794850"/>
              </a:tblGrid>
              <a:tr h="15715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982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422.587.918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72.003.512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2.681.080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60.117.801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4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4.822.259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3.161.719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378.069.330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383.800.696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5.731.366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291.476.863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103.649.256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155.986.286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52.337.030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89.702.170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71.595.737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68.475.550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-3.120.187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54.337.853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220.850.142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226.281.227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5.431.085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169.012.360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35.640.567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36.064.182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26.070.567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6.763.332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3.984.328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4.093.939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4.219.852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5.690.709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5.681.540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-9.169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3.909.948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227.286.165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232.561.088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5.274.923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238.184.099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2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2.390.089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12.377.211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13.138.028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9.800.806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Academia Nacional de Estudios Políticos y Estratégicos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7.731.235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137.764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6.247.796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651026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45799" y="1359975"/>
            <a:ext cx="785921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199" y="1962296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23372"/>
              </p:ext>
            </p:extLst>
          </p:nvPr>
        </p:nvGraphicFramePr>
        <p:xfrm>
          <a:off x="445797" y="2184864"/>
          <a:ext cx="7859218" cy="4325395"/>
        </p:xfrm>
        <a:graphic>
          <a:graphicData uri="http://schemas.openxmlformats.org/drawingml/2006/table">
            <a:tbl>
              <a:tblPr/>
              <a:tblGrid>
                <a:gridCol w="886850"/>
                <a:gridCol w="327605"/>
                <a:gridCol w="327605"/>
                <a:gridCol w="2332948"/>
                <a:gridCol w="883542"/>
                <a:gridCol w="767722"/>
                <a:gridCol w="767722"/>
                <a:gridCol w="780958"/>
                <a:gridCol w="784266"/>
              </a:tblGrid>
              <a:tr h="1361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2" marR="8482" marT="84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0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550.003.189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563.310.982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13.307.793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422.587.918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494.959.747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494.494.110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-465.637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376.185.489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51.032.641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55.584.707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34.954.328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210.488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240.795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210.488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3.337.866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6.852.628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6.673.887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293.013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114.282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56.974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236.039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4.637.128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3.514.762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4.637.128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1.122.366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3.322.869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4.445.235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31.235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133.881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19.066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1.922.477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03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432.130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111.528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1.250.000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38.921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4.456.612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4.456.602 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4.413.277</a:t>
                      </a:r>
                    </a:p>
                  </a:txBody>
                  <a:tcPr marL="8482" marR="8482" marT="84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2" marR="8482" marT="84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095139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1299899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27051" y="1992519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2021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703529"/>
              </p:ext>
            </p:extLst>
          </p:nvPr>
        </p:nvGraphicFramePr>
        <p:xfrm>
          <a:off x="580299" y="2348875"/>
          <a:ext cx="7860249" cy="3168361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2204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49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92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04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5537</TotalTime>
  <Words>6096</Words>
  <Application>Microsoft Office PowerPoint</Application>
  <PresentationFormat>Presentación en pantalla (4:3)</PresentationFormat>
  <Paragraphs>3822</Paragraphs>
  <Slides>30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SEPTIEMBRE DE 2021 PARTIDA 11: MINISTERIO DE DEFENSA NACIONAL</vt:lpstr>
      <vt:lpstr>EJECUCIÓN ACUMULADA DE GASTOS A SEPTIEMBRE DE 2021  PARTIDA 11 MINISTERIO DE DEFENSA NACIONAL</vt:lpstr>
      <vt:lpstr>COMPORTAMIENTO DE LA EJECUCIÓN MENSUAL DE GASTOS A SEPTIEMBRE DE 2021 PARTIDA 11 MINISTERIO DE DEFENSA NACIONAL</vt:lpstr>
      <vt:lpstr>COMPORTAMIENTO DE LA EJECUCIÓN ACUMULADA DE GASTOS A SEPTIEMBRE DE 2021  PARTIDA 11 MINISTERIO DE DEFENSA NACIONAL</vt:lpstr>
      <vt:lpstr>EJECUCIÓN ACUMULADA DE GASTOS A SEPTIEMBRE DE 2021  PARTIDA 11 MINISTERIO DE DEFENSA NACIONAL</vt:lpstr>
      <vt:lpstr>EJECUCIÓN ACUMULADA DE GASTOS A SEPTIEMBRE DE 2021  PARTIDA 11 MINISTERIO DE DEFENSA NACIONAL</vt:lpstr>
      <vt:lpstr>EJECUCIÓN ACUMULADA DE GASTOS A SEPTIEMBRE DE 2021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415</cp:revision>
  <cp:lastPrinted>2019-05-13T15:36:27Z</cp:lastPrinted>
  <dcterms:created xsi:type="dcterms:W3CDTF">2016-06-23T13:38:47Z</dcterms:created>
  <dcterms:modified xsi:type="dcterms:W3CDTF">2021-11-02T16:25:00Z</dcterms:modified>
</cp:coreProperties>
</file>