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7699753422261755E-2"/>
          <c:y val="0.12020957914288304"/>
          <c:w val="0.91837955336375343"/>
          <c:h val="0.71411700416779922"/>
        </c:manualLayout>
      </c:layout>
      <c:lineChart>
        <c:grouping val="standard"/>
        <c:varyColors val="0"/>
        <c:ser>
          <c:idx val="0"/>
          <c:order val="0"/>
          <c:tx>
            <c:strRef>
              <c:f>'Partida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7A-4540-B38C-FA7FBE1402FC}"/>
            </c:ext>
          </c:extLst>
        </c:ser>
        <c:ser>
          <c:idx val="1"/>
          <c:order val="1"/>
          <c:tx>
            <c:strRef>
              <c:f>'Partida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10'!$D$22:$O$22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7A-4540-B38C-FA7FBE1402FC}"/>
            </c:ext>
          </c:extLst>
        </c:ser>
        <c:ser>
          <c:idx val="2"/>
          <c:order val="2"/>
          <c:tx>
            <c:strRef>
              <c:f>'Partida 10'!$C$23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560924285313071E-2"/>
                  <c:y val="-2.1575156292470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7A-4540-B38C-FA7FBE1402FC}"/>
                </c:ext>
              </c:extLst>
            </c:dLbl>
            <c:dLbl>
              <c:idx val="1"/>
              <c:layout>
                <c:manualLayout>
                  <c:x val="-1.3920693213984803E-2"/>
                  <c:y val="-4.3150312584941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A-4540-B38C-FA7FBE1402FC}"/>
                </c:ext>
              </c:extLst>
            </c:dLbl>
            <c:dLbl>
              <c:idx val="2"/>
              <c:layout>
                <c:manualLayout>
                  <c:x val="-2.3201094461220484E-2"/>
                  <c:y val="-2.51708741052821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08140572938217E-2"/>
                      <c:h val="4.94971459635770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7A-4540-B38C-FA7FBE1402FC}"/>
                </c:ext>
              </c:extLst>
            </c:dLbl>
            <c:dLbl>
              <c:idx val="3"/>
              <c:layout>
                <c:manualLayout>
                  <c:x val="-2.0107667975755885E-2"/>
                  <c:y val="-2.51710156745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A-4540-B38C-FA7FBE1402FC}"/>
                </c:ext>
              </c:extLst>
            </c:dLbl>
            <c:dLbl>
              <c:idx val="4"/>
              <c:layout>
                <c:manualLayout>
                  <c:x val="-6.1869747617710807E-3"/>
                  <c:y val="-3.9554453202863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A-4540-B38C-FA7FBE1402FC}"/>
                </c:ext>
              </c:extLst>
            </c:dLbl>
            <c:dLbl>
              <c:idx val="5"/>
              <c:layout>
                <c:manualLayout>
                  <c:x val="-6.1869747617711371E-3"/>
                  <c:y val="-2.5171015674549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A-4540-B38C-FA7FBE1402FC}"/>
                </c:ext>
              </c:extLst>
            </c:dLbl>
            <c:dLbl>
              <c:idx val="6"/>
              <c:layout>
                <c:manualLayout>
                  <c:x val="-1.5467436904427561E-3"/>
                  <c:y val="-4.674617196702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A-4540-B38C-FA7FBE1402FC}"/>
                </c:ext>
              </c:extLst>
            </c:dLbl>
            <c:dLbl>
              <c:idx val="7"/>
              <c:layout>
                <c:manualLayout>
                  <c:x val="-7.73371845221378E-3"/>
                  <c:y val="-4.674617196702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A-4540-B38C-FA7FBE1402FC}"/>
                </c:ext>
              </c:extLst>
            </c:dLbl>
            <c:dLbl>
              <c:idx val="8"/>
              <c:layout>
                <c:manualLayout>
                  <c:x val="0"/>
                  <c:y val="-2.1575156292470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7A-4540-B38C-FA7FBE1402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10'!$D$23:$L$23</c:f>
              <c:numCache>
                <c:formatCode>0.0%</c:formatCode>
                <c:ptCount val="9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  <c:pt idx="5">
                  <c:v>0.51609887737306259</c:v>
                </c:pt>
                <c:pt idx="6">
                  <c:v>0.56363663022211008</c:v>
                </c:pt>
                <c:pt idx="7">
                  <c:v>0.63036076100341254</c:v>
                </c:pt>
                <c:pt idx="8">
                  <c:v>0.75965588139034979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7A-4540-B38C-FA7FBE140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173080"/>
        <c:axId val="447177784"/>
      </c:lineChart>
      <c:catAx>
        <c:axId val="44717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7177784"/>
        <c:crosses val="autoZero"/>
        <c:auto val="1"/>
        <c:lblAlgn val="ctr"/>
        <c:lblOffset val="100"/>
        <c:noMultiLvlLbl val="0"/>
      </c:catAx>
      <c:valAx>
        <c:axId val="44717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7173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A-45FD-882F-802AD94BD069}"/>
            </c:ext>
          </c:extLst>
        </c:ser>
        <c:ser>
          <c:idx val="1"/>
          <c:order val="1"/>
          <c:tx>
            <c:strRef>
              <c:f>'Partida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4A-45FD-882F-802AD94BD069}"/>
            </c:ext>
          </c:extLst>
        </c:ser>
        <c:ser>
          <c:idx val="2"/>
          <c:order val="2"/>
          <c:tx>
            <c:strRef>
              <c:f>'Partida 10'!$C$29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10'!$D$29:$L$29</c:f>
              <c:numCache>
                <c:formatCode>0.0%</c:formatCode>
                <c:ptCount val="9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  <c:pt idx="5">
                  <c:v>7.8214080421799462E-2</c:v>
                </c:pt>
                <c:pt idx="6">
                  <c:v>6.989757496580673E-2</c:v>
                </c:pt>
                <c:pt idx="7">
                  <c:v>6.6687258149787432E-2</c:v>
                </c:pt>
                <c:pt idx="8">
                  <c:v>0.1293709727187006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4A-45FD-882F-802AD94BD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178960"/>
        <c:axId val="447175824"/>
      </c:barChart>
      <c:catAx>
        <c:axId val="44717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7175824"/>
        <c:crosses val="autoZero"/>
        <c:auto val="1"/>
        <c:lblAlgn val="ctr"/>
        <c:lblOffset val="100"/>
        <c:noMultiLvlLbl val="0"/>
      </c:catAx>
      <c:valAx>
        <c:axId val="44717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717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530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679" y="201829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2555" y="1355296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622161-A7B7-48FB-ADAB-17BBFB1FB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35047"/>
              </p:ext>
            </p:extLst>
          </p:nvPr>
        </p:nvGraphicFramePr>
        <p:xfrm>
          <a:off x="526679" y="2316725"/>
          <a:ext cx="8138439" cy="4038569"/>
        </p:xfrm>
        <a:graphic>
          <a:graphicData uri="http://schemas.openxmlformats.org/drawingml/2006/table">
            <a:tbl>
              <a:tblPr/>
              <a:tblGrid>
                <a:gridCol w="795442">
                  <a:extLst>
                    <a:ext uri="{9D8B030D-6E8A-4147-A177-3AD203B41FA5}">
                      <a16:colId xmlns:a16="http://schemas.microsoft.com/office/drawing/2014/main" val="3596180367"/>
                    </a:ext>
                  </a:extLst>
                </a:gridCol>
                <a:gridCol w="293839">
                  <a:extLst>
                    <a:ext uri="{9D8B030D-6E8A-4147-A177-3AD203B41FA5}">
                      <a16:colId xmlns:a16="http://schemas.microsoft.com/office/drawing/2014/main" val="2497347082"/>
                    </a:ext>
                  </a:extLst>
                </a:gridCol>
                <a:gridCol w="293839">
                  <a:extLst>
                    <a:ext uri="{9D8B030D-6E8A-4147-A177-3AD203B41FA5}">
                      <a16:colId xmlns:a16="http://schemas.microsoft.com/office/drawing/2014/main" val="481973730"/>
                    </a:ext>
                  </a:extLst>
                </a:gridCol>
                <a:gridCol w="2125135">
                  <a:extLst>
                    <a:ext uri="{9D8B030D-6E8A-4147-A177-3AD203B41FA5}">
                      <a16:colId xmlns:a16="http://schemas.microsoft.com/office/drawing/2014/main" val="3494413474"/>
                    </a:ext>
                  </a:extLst>
                </a:gridCol>
                <a:gridCol w="795442">
                  <a:extLst>
                    <a:ext uri="{9D8B030D-6E8A-4147-A177-3AD203B41FA5}">
                      <a16:colId xmlns:a16="http://schemas.microsoft.com/office/drawing/2014/main" val="2640261069"/>
                    </a:ext>
                  </a:extLst>
                </a:gridCol>
                <a:gridCol w="795442">
                  <a:extLst>
                    <a:ext uri="{9D8B030D-6E8A-4147-A177-3AD203B41FA5}">
                      <a16:colId xmlns:a16="http://schemas.microsoft.com/office/drawing/2014/main" val="3907333918"/>
                    </a:ext>
                  </a:extLst>
                </a:gridCol>
                <a:gridCol w="795442">
                  <a:extLst>
                    <a:ext uri="{9D8B030D-6E8A-4147-A177-3AD203B41FA5}">
                      <a16:colId xmlns:a16="http://schemas.microsoft.com/office/drawing/2014/main" val="3452343446"/>
                    </a:ext>
                  </a:extLst>
                </a:gridCol>
                <a:gridCol w="795442">
                  <a:extLst>
                    <a:ext uri="{9D8B030D-6E8A-4147-A177-3AD203B41FA5}">
                      <a16:colId xmlns:a16="http://schemas.microsoft.com/office/drawing/2014/main" val="1352453517"/>
                    </a:ext>
                  </a:extLst>
                </a:gridCol>
                <a:gridCol w="724208">
                  <a:extLst>
                    <a:ext uri="{9D8B030D-6E8A-4147-A177-3AD203B41FA5}">
                      <a16:colId xmlns:a16="http://schemas.microsoft.com/office/drawing/2014/main" val="455399278"/>
                    </a:ext>
                  </a:extLst>
                </a:gridCol>
                <a:gridCol w="724208">
                  <a:extLst>
                    <a:ext uri="{9D8B030D-6E8A-4147-A177-3AD203B41FA5}">
                      <a16:colId xmlns:a16="http://schemas.microsoft.com/office/drawing/2014/main" val="656631192"/>
                    </a:ext>
                  </a:extLst>
                </a:gridCol>
              </a:tblGrid>
              <a:tr h="1607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904434"/>
                  </a:ext>
                </a:extLst>
              </a:tr>
              <a:tr h="4922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533236"/>
                  </a:ext>
                </a:extLst>
              </a:tr>
              <a:tr h="170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184.482.374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139.390.880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8443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60.159.458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4.865.754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46.958.855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1306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95.184.632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-740.002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67.522.151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45497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781297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56722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72545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63229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607317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5.028.453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887888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4.953.667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31740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747860,0%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225692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38597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891372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194736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443494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77012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886056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91779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553.865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96323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94937"/>
                  </a:ext>
                </a:extLst>
              </a:tr>
              <a:tr h="16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09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3121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0777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852" y="135972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44F08E-2BF1-4F76-866A-054A92888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222776"/>
              </p:ext>
            </p:extLst>
          </p:nvPr>
        </p:nvGraphicFramePr>
        <p:xfrm>
          <a:off x="573852" y="2493627"/>
          <a:ext cx="8167937" cy="3577870"/>
        </p:xfrm>
        <a:graphic>
          <a:graphicData uri="http://schemas.openxmlformats.org/drawingml/2006/table">
            <a:tbl>
              <a:tblPr/>
              <a:tblGrid>
                <a:gridCol w="798325">
                  <a:extLst>
                    <a:ext uri="{9D8B030D-6E8A-4147-A177-3AD203B41FA5}">
                      <a16:colId xmlns:a16="http://schemas.microsoft.com/office/drawing/2014/main" val="3368617905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931824935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394896185"/>
                    </a:ext>
                  </a:extLst>
                </a:gridCol>
                <a:gridCol w="2132838">
                  <a:extLst>
                    <a:ext uri="{9D8B030D-6E8A-4147-A177-3AD203B41FA5}">
                      <a16:colId xmlns:a16="http://schemas.microsoft.com/office/drawing/2014/main" val="1424717263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497881891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297821186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1426512511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3431574470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1043608731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660629486"/>
                    </a:ext>
                  </a:extLst>
                </a:gridCol>
              </a:tblGrid>
              <a:tr h="1784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211816"/>
                  </a:ext>
                </a:extLst>
              </a:tr>
              <a:tr h="5463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718177"/>
                  </a:ext>
                </a:extLst>
              </a:tr>
              <a:tr h="18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49.057.182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5.344.566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35.412.545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708067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24.540.919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45366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8.324.774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77426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53608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926985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13402,6%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13402,6%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91871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202646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26894"/>
                  </a:ext>
                </a:extLst>
              </a:tr>
              <a:tr h="344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2.515.218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2.476.363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03597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134350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592973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22895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848081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328850"/>
                  </a:ext>
                </a:extLst>
              </a:tr>
              <a:tr h="1784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9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89" y="226745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26" y="151164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AA9E88-CB16-4611-AF16-763BA81F3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79986"/>
              </p:ext>
            </p:extLst>
          </p:nvPr>
        </p:nvGraphicFramePr>
        <p:xfrm>
          <a:off x="533926" y="2739376"/>
          <a:ext cx="8152876" cy="3137896"/>
        </p:xfrm>
        <a:graphic>
          <a:graphicData uri="http://schemas.openxmlformats.org/drawingml/2006/table">
            <a:tbl>
              <a:tblPr/>
              <a:tblGrid>
                <a:gridCol w="796853">
                  <a:extLst>
                    <a:ext uri="{9D8B030D-6E8A-4147-A177-3AD203B41FA5}">
                      <a16:colId xmlns:a16="http://schemas.microsoft.com/office/drawing/2014/main" val="3782409900"/>
                    </a:ext>
                  </a:extLst>
                </a:gridCol>
                <a:gridCol w="294360">
                  <a:extLst>
                    <a:ext uri="{9D8B030D-6E8A-4147-A177-3AD203B41FA5}">
                      <a16:colId xmlns:a16="http://schemas.microsoft.com/office/drawing/2014/main" val="2130517387"/>
                    </a:ext>
                  </a:extLst>
                </a:gridCol>
                <a:gridCol w="294360">
                  <a:extLst>
                    <a:ext uri="{9D8B030D-6E8A-4147-A177-3AD203B41FA5}">
                      <a16:colId xmlns:a16="http://schemas.microsoft.com/office/drawing/2014/main" val="1020973289"/>
                    </a:ext>
                  </a:extLst>
                </a:gridCol>
                <a:gridCol w="2128905">
                  <a:extLst>
                    <a:ext uri="{9D8B030D-6E8A-4147-A177-3AD203B41FA5}">
                      <a16:colId xmlns:a16="http://schemas.microsoft.com/office/drawing/2014/main" val="3238347366"/>
                    </a:ext>
                  </a:extLst>
                </a:gridCol>
                <a:gridCol w="796853">
                  <a:extLst>
                    <a:ext uri="{9D8B030D-6E8A-4147-A177-3AD203B41FA5}">
                      <a16:colId xmlns:a16="http://schemas.microsoft.com/office/drawing/2014/main" val="787624601"/>
                    </a:ext>
                  </a:extLst>
                </a:gridCol>
                <a:gridCol w="796853">
                  <a:extLst>
                    <a:ext uri="{9D8B030D-6E8A-4147-A177-3AD203B41FA5}">
                      <a16:colId xmlns:a16="http://schemas.microsoft.com/office/drawing/2014/main" val="1202151551"/>
                    </a:ext>
                  </a:extLst>
                </a:gridCol>
                <a:gridCol w="796853">
                  <a:extLst>
                    <a:ext uri="{9D8B030D-6E8A-4147-A177-3AD203B41FA5}">
                      <a16:colId xmlns:a16="http://schemas.microsoft.com/office/drawing/2014/main" val="2143060574"/>
                    </a:ext>
                  </a:extLst>
                </a:gridCol>
                <a:gridCol w="796853">
                  <a:extLst>
                    <a:ext uri="{9D8B030D-6E8A-4147-A177-3AD203B41FA5}">
                      <a16:colId xmlns:a16="http://schemas.microsoft.com/office/drawing/2014/main" val="1708388353"/>
                    </a:ext>
                  </a:extLst>
                </a:gridCol>
                <a:gridCol w="725493">
                  <a:extLst>
                    <a:ext uri="{9D8B030D-6E8A-4147-A177-3AD203B41FA5}">
                      <a16:colId xmlns:a16="http://schemas.microsoft.com/office/drawing/2014/main" val="2223510738"/>
                    </a:ext>
                  </a:extLst>
                </a:gridCol>
                <a:gridCol w="725493">
                  <a:extLst>
                    <a:ext uri="{9D8B030D-6E8A-4147-A177-3AD203B41FA5}">
                      <a16:colId xmlns:a16="http://schemas.microsoft.com/office/drawing/2014/main" val="149277770"/>
                    </a:ext>
                  </a:extLst>
                </a:gridCol>
              </a:tblGrid>
              <a:tr h="1696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663709"/>
                  </a:ext>
                </a:extLst>
              </a:tr>
              <a:tr h="5194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86149"/>
                  </a:ext>
                </a:extLst>
              </a:tr>
              <a:tr h="18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468.078.863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32.364.589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361.579.133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29562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346.719.921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-5.410.167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274.905.245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882716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3.891.858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53.889.447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16572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12.293.522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12.198.409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9196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315.657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12657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11.884.522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11.882.752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333304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3.892.290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564.119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698404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63741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578219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259117"/>
                  </a:ext>
                </a:extLst>
              </a:tr>
              <a:tr h="169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288.374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643645"/>
                  </a:ext>
                </a:extLst>
              </a:tr>
              <a:tr h="190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288.374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181633"/>
                  </a:ext>
                </a:extLst>
              </a:tr>
              <a:tr h="190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197335390,0%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1600"/>
                  </a:ext>
                </a:extLst>
              </a:tr>
              <a:tr h="190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197335390,0%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8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4840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3925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6024" y="146956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A15C54-1B44-4E67-BCA0-B6320DDDB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15384"/>
              </p:ext>
            </p:extLst>
          </p:nvPr>
        </p:nvGraphicFramePr>
        <p:xfrm>
          <a:off x="523783" y="2732421"/>
          <a:ext cx="8140174" cy="3733924"/>
        </p:xfrm>
        <a:graphic>
          <a:graphicData uri="http://schemas.openxmlformats.org/drawingml/2006/table">
            <a:tbl>
              <a:tblPr/>
              <a:tblGrid>
                <a:gridCol w="746345">
                  <a:extLst>
                    <a:ext uri="{9D8B030D-6E8A-4147-A177-3AD203B41FA5}">
                      <a16:colId xmlns:a16="http://schemas.microsoft.com/office/drawing/2014/main" val="3961923762"/>
                    </a:ext>
                  </a:extLst>
                </a:gridCol>
                <a:gridCol w="275702">
                  <a:extLst>
                    <a:ext uri="{9D8B030D-6E8A-4147-A177-3AD203B41FA5}">
                      <a16:colId xmlns:a16="http://schemas.microsoft.com/office/drawing/2014/main" val="2347299596"/>
                    </a:ext>
                  </a:extLst>
                </a:gridCol>
                <a:gridCol w="275702">
                  <a:extLst>
                    <a:ext uri="{9D8B030D-6E8A-4147-A177-3AD203B41FA5}">
                      <a16:colId xmlns:a16="http://schemas.microsoft.com/office/drawing/2014/main" val="4022030513"/>
                    </a:ext>
                  </a:extLst>
                </a:gridCol>
                <a:gridCol w="2498029">
                  <a:extLst>
                    <a:ext uri="{9D8B030D-6E8A-4147-A177-3AD203B41FA5}">
                      <a16:colId xmlns:a16="http://schemas.microsoft.com/office/drawing/2014/main" val="2737267368"/>
                    </a:ext>
                  </a:extLst>
                </a:gridCol>
                <a:gridCol w="746345">
                  <a:extLst>
                    <a:ext uri="{9D8B030D-6E8A-4147-A177-3AD203B41FA5}">
                      <a16:colId xmlns:a16="http://schemas.microsoft.com/office/drawing/2014/main" val="2365703751"/>
                    </a:ext>
                  </a:extLst>
                </a:gridCol>
                <a:gridCol w="746345">
                  <a:extLst>
                    <a:ext uri="{9D8B030D-6E8A-4147-A177-3AD203B41FA5}">
                      <a16:colId xmlns:a16="http://schemas.microsoft.com/office/drawing/2014/main" val="240271294"/>
                    </a:ext>
                  </a:extLst>
                </a:gridCol>
                <a:gridCol w="746345">
                  <a:extLst>
                    <a:ext uri="{9D8B030D-6E8A-4147-A177-3AD203B41FA5}">
                      <a16:colId xmlns:a16="http://schemas.microsoft.com/office/drawing/2014/main" val="860226171"/>
                    </a:ext>
                  </a:extLst>
                </a:gridCol>
                <a:gridCol w="746345">
                  <a:extLst>
                    <a:ext uri="{9D8B030D-6E8A-4147-A177-3AD203B41FA5}">
                      <a16:colId xmlns:a16="http://schemas.microsoft.com/office/drawing/2014/main" val="813787989"/>
                    </a:ext>
                  </a:extLst>
                </a:gridCol>
                <a:gridCol w="679508">
                  <a:extLst>
                    <a:ext uri="{9D8B030D-6E8A-4147-A177-3AD203B41FA5}">
                      <a16:colId xmlns:a16="http://schemas.microsoft.com/office/drawing/2014/main" val="1140205540"/>
                    </a:ext>
                  </a:extLst>
                </a:gridCol>
                <a:gridCol w="679508">
                  <a:extLst>
                    <a:ext uri="{9D8B030D-6E8A-4147-A177-3AD203B41FA5}">
                      <a16:colId xmlns:a16="http://schemas.microsoft.com/office/drawing/2014/main" val="2433801852"/>
                    </a:ext>
                  </a:extLst>
                </a:gridCol>
              </a:tblGrid>
              <a:tr h="151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00770"/>
                  </a:ext>
                </a:extLst>
              </a:tr>
              <a:tr h="465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847566"/>
                  </a:ext>
                </a:extLst>
              </a:tr>
              <a:tr h="161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43.114.970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31.493.256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42879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25.832.711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19.798.775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86495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6.271.898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403960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3.129.131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629366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3.129.131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048950"/>
                  </a:ext>
                </a:extLst>
              </a:tr>
              <a:tr h="28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351017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1.194.829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60641"/>
                  </a:ext>
                </a:extLst>
              </a:tr>
              <a:tr h="28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595583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587826"/>
                  </a:ext>
                </a:extLst>
              </a:tr>
              <a:tr h="28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334887"/>
                  </a:ext>
                </a:extLst>
              </a:tr>
              <a:tr h="282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412599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420409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1.116.734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008021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916766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48752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426381"/>
                  </a:ext>
                </a:extLst>
              </a:tr>
              <a:tr h="151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22934520,0%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925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867" y="602176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4" y="24956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5913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245491B-AC9E-4CD7-9401-A260D5B00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36810"/>
              </p:ext>
            </p:extLst>
          </p:nvPr>
        </p:nvGraphicFramePr>
        <p:xfrm>
          <a:off x="518862" y="2860209"/>
          <a:ext cx="8167936" cy="2982060"/>
        </p:xfrm>
        <a:graphic>
          <a:graphicData uri="http://schemas.openxmlformats.org/drawingml/2006/table">
            <a:tbl>
              <a:tblPr/>
              <a:tblGrid>
                <a:gridCol w="798325">
                  <a:extLst>
                    <a:ext uri="{9D8B030D-6E8A-4147-A177-3AD203B41FA5}">
                      <a16:colId xmlns:a16="http://schemas.microsoft.com/office/drawing/2014/main" val="2966191526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580181428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908676080"/>
                    </a:ext>
                  </a:extLst>
                </a:gridCol>
                <a:gridCol w="2132837">
                  <a:extLst>
                    <a:ext uri="{9D8B030D-6E8A-4147-A177-3AD203B41FA5}">
                      <a16:colId xmlns:a16="http://schemas.microsoft.com/office/drawing/2014/main" val="3444654275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659438801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354460950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105918086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005184189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4172602397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1844197550"/>
                    </a:ext>
                  </a:extLst>
                </a:gridCol>
              </a:tblGrid>
              <a:tr h="2798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89861"/>
                  </a:ext>
                </a:extLst>
              </a:tr>
              <a:tr h="4460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47823"/>
                  </a:ext>
                </a:extLst>
              </a:tr>
              <a:tr h="297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2.820.787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11106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2.183.204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1.659.749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66045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222.294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095204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95171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03992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16833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42492"/>
                  </a:ext>
                </a:extLst>
              </a:tr>
              <a:tr h="27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05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1041" y="22281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490507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A7DCB1-86A3-4DAC-9EA8-C76117754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69588"/>
              </p:ext>
            </p:extLst>
          </p:nvPr>
        </p:nvGraphicFramePr>
        <p:xfrm>
          <a:off x="554962" y="2645577"/>
          <a:ext cx="8159752" cy="3390581"/>
        </p:xfrm>
        <a:graphic>
          <a:graphicData uri="http://schemas.openxmlformats.org/drawingml/2006/table">
            <a:tbl>
              <a:tblPr/>
              <a:tblGrid>
                <a:gridCol w="797525">
                  <a:extLst>
                    <a:ext uri="{9D8B030D-6E8A-4147-A177-3AD203B41FA5}">
                      <a16:colId xmlns:a16="http://schemas.microsoft.com/office/drawing/2014/main" val="881602010"/>
                    </a:ext>
                  </a:extLst>
                </a:gridCol>
                <a:gridCol w="294608">
                  <a:extLst>
                    <a:ext uri="{9D8B030D-6E8A-4147-A177-3AD203B41FA5}">
                      <a16:colId xmlns:a16="http://schemas.microsoft.com/office/drawing/2014/main" val="921751975"/>
                    </a:ext>
                  </a:extLst>
                </a:gridCol>
                <a:gridCol w="294608">
                  <a:extLst>
                    <a:ext uri="{9D8B030D-6E8A-4147-A177-3AD203B41FA5}">
                      <a16:colId xmlns:a16="http://schemas.microsoft.com/office/drawing/2014/main" val="1719227070"/>
                    </a:ext>
                  </a:extLst>
                </a:gridCol>
                <a:gridCol w="2130701">
                  <a:extLst>
                    <a:ext uri="{9D8B030D-6E8A-4147-A177-3AD203B41FA5}">
                      <a16:colId xmlns:a16="http://schemas.microsoft.com/office/drawing/2014/main" val="591492852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1937949105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1819168248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2221246535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936393838"/>
                    </a:ext>
                  </a:extLst>
                </a:gridCol>
                <a:gridCol w="726105">
                  <a:extLst>
                    <a:ext uri="{9D8B030D-6E8A-4147-A177-3AD203B41FA5}">
                      <a16:colId xmlns:a16="http://schemas.microsoft.com/office/drawing/2014/main" val="2739525051"/>
                    </a:ext>
                  </a:extLst>
                </a:gridCol>
                <a:gridCol w="726105">
                  <a:extLst>
                    <a:ext uri="{9D8B030D-6E8A-4147-A177-3AD203B41FA5}">
                      <a16:colId xmlns:a16="http://schemas.microsoft.com/office/drawing/2014/main" val="3321405195"/>
                    </a:ext>
                  </a:extLst>
                </a:gridCol>
              </a:tblGrid>
              <a:tr h="176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064598"/>
                  </a:ext>
                </a:extLst>
              </a:tr>
              <a:tr h="5394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53868"/>
                  </a:ext>
                </a:extLst>
              </a:tr>
              <a:tr h="187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280.696.964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207.212.371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9108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9.175.498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7.236.298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50083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2.955.077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1.080.862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07364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48901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703993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256.592.124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-958.184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186.991.695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05538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256.592.124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-958.184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186.991.695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597343"/>
                  </a:ext>
                </a:extLst>
              </a:tr>
              <a:tr h="352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239.809.830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176.184.924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438206"/>
                  </a:ext>
                </a:extLst>
              </a:tr>
              <a:tr h="1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16.782.294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-1.584.911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10.806.771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82544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22067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507573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84474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11.903.516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119035160,0%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05351"/>
                  </a:ext>
                </a:extLst>
              </a:tr>
              <a:tr h="17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11.903.516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119035160,0%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54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869" y="23845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1472401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94007C-8A97-4018-92AE-DB18AAF6F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63118"/>
              </p:ext>
            </p:extLst>
          </p:nvPr>
        </p:nvGraphicFramePr>
        <p:xfrm>
          <a:off x="548122" y="2837766"/>
          <a:ext cx="8093814" cy="3255536"/>
        </p:xfrm>
        <a:graphic>
          <a:graphicData uri="http://schemas.openxmlformats.org/drawingml/2006/table">
            <a:tbl>
              <a:tblPr/>
              <a:tblGrid>
                <a:gridCol w="760036">
                  <a:extLst>
                    <a:ext uri="{9D8B030D-6E8A-4147-A177-3AD203B41FA5}">
                      <a16:colId xmlns:a16="http://schemas.microsoft.com/office/drawing/2014/main" val="3030551746"/>
                    </a:ext>
                  </a:extLst>
                </a:gridCol>
                <a:gridCol w="280759">
                  <a:extLst>
                    <a:ext uri="{9D8B030D-6E8A-4147-A177-3AD203B41FA5}">
                      <a16:colId xmlns:a16="http://schemas.microsoft.com/office/drawing/2014/main" val="1885221976"/>
                    </a:ext>
                  </a:extLst>
                </a:gridCol>
                <a:gridCol w="280759">
                  <a:extLst>
                    <a:ext uri="{9D8B030D-6E8A-4147-A177-3AD203B41FA5}">
                      <a16:colId xmlns:a16="http://schemas.microsoft.com/office/drawing/2014/main" val="2663387180"/>
                    </a:ext>
                  </a:extLst>
                </a:gridCol>
                <a:gridCol w="2348170">
                  <a:extLst>
                    <a:ext uri="{9D8B030D-6E8A-4147-A177-3AD203B41FA5}">
                      <a16:colId xmlns:a16="http://schemas.microsoft.com/office/drawing/2014/main" val="2938330618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2263805191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2275313367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1602557460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2452637391"/>
                    </a:ext>
                  </a:extLst>
                </a:gridCol>
                <a:gridCol w="691973">
                  <a:extLst>
                    <a:ext uri="{9D8B030D-6E8A-4147-A177-3AD203B41FA5}">
                      <a16:colId xmlns:a16="http://schemas.microsoft.com/office/drawing/2014/main" val="454120565"/>
                    </a:ext>
                  </a:extLst>
                </a:gridCol>
                <a:gridCol w="691973">
                  <a:extLst>
                    <a:ext uri="{9D8B030D-6E8A-4147-A177-3AD203B41FA5}">
                      <a16:colId xmlns:a16="http://schemas.microsoft.com/office/drawing/2014/main" val="380613184"/>
                    </a:ext>
                  </a:extLst>
                </a:gridCol>
              </a:tblGrid>
              <a:tr h="1827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051258"/>
                  </a:ext>
                </a:extLst>
              </a:tr>
              <a:tr h="3196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29460"/>
                  </a:ext>
                </a:extLst>
              </a:tr>
              <a:tr h="194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129.198.311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14.978.235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96.283.053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62611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94.055.927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3.531.195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74.404.449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137893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29.317.085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5.859.738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16.752.703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16048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965506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874491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861.371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272.823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78100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228843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35087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9060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65791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379401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947622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492438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4.588.394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45883940,0%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226520"/>
                  </a:ext>
                </a:extLst>
              </a:tr>
              <a:tr h="182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4.588.394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45883940,0%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325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566" y="54305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558" y="27698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010" y="1815970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03:  PROGRAMA DE APOYO A LOS CENTROS DE ADMINISTRACIÓN DIRECTA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E1C59D-0C7D-4780-ADD2-697BBB6EA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348186"/>
              </p:ext>
            </p:extLst>
          </p:nvPr>
        </p:nvGraphicFramePr>
        <p:xfrm>
          <a:off x="529374" y="3259209"/>
          <a:ext cx="8081258" cy="1765780"/>
        </p:xfrm>
        <a:graphic>
          <a:graphicData uri="http://schemas.openxmlformats.org/drawingml/2006/table">
            <a:tbl>
              <a:tblPr/>
              <a:tblGrid>
                <a:gridCol w="758857">
                  <a:extLst>
                    <a:ext uri="{9D8B030D-6E8A-4147-A177-3AD203B41FA5}">
                      <a16:colId xmlns:a16="http://schemas.microsoft.com/office/drawing/2014/main" val="79471537"/>
                    </a:ext>
                  </a:extLst>
                </a:gridCol>
                <a:gridCol w="280324">
                  <a:extLst>
                    <a:ext uri="{9D8B030D-6E8A-4147-A177-3AD203B41FA5}">
                      <a16:colId xmlns:a16="http://schemas.microsoft.com/office/drawing/2014/main" val="2311340528"/>
                    </a:ext>
                  </a:extLst>
                </a:gridCol>
                <a:gridCol w="280324">
                  <a:extLst>
                    <a:ext uri="{9D8B030D-6E8A-4147-A177-3AD203B41FA5}">
                      <a16:colId xmlns:a16="http://schemas.microsoft.com/office/drawing/2014/main" val="3816304802"/>
                    </a:ext>
                  </a:extLst>
                </a:gridCol>
                <a:gridCol w="2344527">
                  <a:extLst>
                    <a:ext uri="{9D8B030D-6E8A-4147-A177-3AD203B41FA5}">
                      <a16:colId xmlns:a16="http://schemas.microsoft.com/office/drawing/2014/main" val="3881073055"/>
                    </a:ext>
                  </a:extLst>
                </a:gridCol>
                <a:gridCol w="758857">
                  <a:extLst>
                    <a:ext uri="{9D8B030D-6E8A-4147-A177-3AD203B41FA5}">
                      <a16:colId xmlns:a16="http://schemas.microsoft.com/office/drawing/2014/main" val="1040749382"/>
                    </a:ext>
                  </a:extLst>
                </a:gridCol>
                <a:gridCol w="758857">
                  <a:extLst>
                    <a:ext uri="{9D8B030D-6E8A-4147-A177-3AD203B41FA5}">
                      <a16:colId xmlns:a16="http://schemas.microsoft.com/office/drawing/2014/main" val="3772467563"/>
                    </a:ext>
                  </a:extLst>
                </a:gridCol>
                <a:gridCol w="758857">
                  <a:extLst>
                    <a:ext uri="{9D8B030D-6E8A-4147-A177-3AD203B41FA5}">
                      <a16:colId xmlns:a16="http://schemas.microsoft.com/office/drawing/2014/main" val="4030691844"/>
                    </a:ext>
                  </a:extLst>
                </a:gridCol>
                <a:gridCol w="758857">
                  <a:extLst>
                    <a:ext uri="{9D8B030D-6E8A-4147-A177-3AD203B41FA5}">
                      <a16:colId xmlns:a16="http://schemas.microsoft.com/office/drawing/2014/main" val="2454012780"/>
                    </a:ext>
                  </a:extLst>
                </a:gridCol>
                <a:gridCol w="690899">
                  <a:extLst>
                    <a:ext uri="{9D8B030D-6E8A-4147-A177-3AD203B41FA5}">
                      <a16:colId xmlns:a16="http://schemas.microsoft.com/office/drawing/2014/main" val="2414710407"/>
                    </a:ext>
                  </a:extLst>
                </a:gridCol>
                <a:gridCol w="690899">
                  <a:extLst>
                    <a:ext uri="{9D8B030D-6E8A-4147-A177-3AD203B41FA5}">
                      <a16:colId xmlns:a16="http://schemas.microsoft.com/office/drawing/2014/main" val="1862962892"/>
                    </a:ext>
                  </a:extLst>
                </a:gridCol>
              </a:tblGrid>
              <a:tr h="2620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068491"/>
                  </a:ext>
                </a:extLst>
              </a:tr>
              <a:tr h="5056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84536"/>
                  </a:ext>
                </a:extLst>
              </a:tr>
              <a:tr h="514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34747"/>
                  </a:ext>
                </a:extLst>
              </a:tr>
              <a:tr h="483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202.355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120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4614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602" y="29042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1014" y="2161221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6FD31BE-93A8-49AC-A65C-8A7F6989B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34417"/>
              </p:ext>
            </p:extLst>
          </p:nvPr>
        </p:nvGraphicFramePr>
        <p:xfrm>
          <a:off x="461014" y="3193208"/>
          <a:ext cx="8225785" cy="1891976"/>
        </p:xfrm>
        <a:graphic>
          <a:graphicData uri="http://schemas.openxmlformats.org/drawingml/2006/table">
            <a:tbl>
              <a:tblPr/>
              <a:tblGrid>
                <a:gridCol w="784342">
                  <a:extLst>
                    <a:ext uri="{9D8B030D-6E8A-4147-A177-3AD203B41FA5}">
                      <a16:colId xmlns:a16="http://schemas.microsoft.com/office/drawing/2014/main" val="824893475"/>
                    </a:ext>
                  </a:extLst>
                </a:gridCol>
                <a:gridCol w="186281">
                  <a:extLst>
                    <a:ext uri="{9D8B030D-6E8A-4147-A177-3AD203B41FA5}">
                      <a16:colId xmlns:a16="http://schemas.microsoft.com/office/drawing/2014/main" val="3469088212"/>
                    </a:ext>
                  </a:extLst>
                </a:gridCol>
                <a:gridCol w="274519">
                  <a:extLst>
                    <a:ext uri="{9D8B030D-6E8A-4147-A177-3AD203B41FA5}">
                      <a16:colId xmlns:a16="http://schemas.microsoft.com/office/drawing/2014/main" val="775495595"/>
                    </a:ext>
                  </a:extLst>
                </a:gridCol>
                <a:gridCol w="2274591">
                  <a:extLst>
                    <a:ext uri="{9D8B030D-6E8A-4147-A177-3AD203B41FA5}">
                      <a16:colId xmlns:a16="http://schemas.microsoft.com/office/drawing/2014/main" val="1658674085"/>
                    </a:ext>
                  </a:extLst>
                </a:gridCol>
                <a:gridCol w="784342">
                  <a:extLst>
                    <a:ext uri="{9D8B030D-6E8A-4147-A177-3AD203B41FA5}">
                      <a16:colId xmlns:a16="http://schemas.microsoft.com/office/drawing/2014/main" val="1145107732"/>
                    </a:ext>
                  </a:extLst>
                </a:gridCol>
                <a:gridCol w="784342">
                  <a:extLst>
                    <a:ext uri="{9D8B030D-6E8A-4147-A177-3AD203B41FA5}">
                      <a16:colId xmlns:a16="http://schemas.microsoft.com/office/drawing/2014/main" val="2889250566"/>
                    </a:ext>
                  </a:extLst>
                </a:gridCol>
                <a:gridCol w="784342">
                  <a:extLst>
                    <a:ext uri="{9D8B030D-6E8A-4147-A177-3AD203B41FA5}">
                      <a16:colId xmlns:a16="http://schemas.microsoft.com/office/drawing/2014/main" val="1251858206"/>
                    </a:ext>
                  </a:extLst>
                </a:gridCol>
                <a:gridCol w="784342">
                  <a:extLst>
                    <a:ext uri="{9D8B030D-6E8A-4147-A177-3AD203B41FA5}">
                      <a16:colId xmlns:a16="http://schemas.microsoft.com/office/drawing/2014/main" val="1256788008"/>
                    </a:ext>
                  </a:extLst>
                </a:gridCol>
                <a:gridCol w="784342">
                  <a:extLst>
                    <a:ext uri="{9D8B030D-6E8A-4147-A177-3AD203B41FA5}">
                      <a16:colId xmlns:a16="http://schemas.microsoft.com/office/drawing/2014/main" val="3781800255"/>
                    </a:ext>
                  </a:extLst>
                </a:gridCol>
                <a:gridCol w="784342">
                  <a:extLst>
                    <a:ext uri="{9D8B030D-6E8A-4147-A177-3AD203B41FA5}">
                      <a16:colId xmlns:a16="http://schemas.microsoft.com/office/drawing/2014/main" val="3919303951"/>
                    </a:ext>
                  </a:extLst>
                </a:gridCol>
              </a:tblGrid>
              <a:tr h="2676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434388"/>
                  </a:ext>
                </a:extLst>
              </a:tr>
              <a:tr h="3222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24770"/>
                  </a:ext>
                </a:extLst>
              </a:tr>
              <a:tr h="409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233462"/>
                  </a:ext>
                </a:extLst>
              </a:tr>
              <a:tr h="409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313256"/>
                  </a:ext>
                </a:extLst>
              </a:tr>
              <a:tr h="482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783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6078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934" y="192675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1282016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0244B2-13F3-4829-AA59-8E8960744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53641"/>
              </p:ext>
            </p:extLst>
          </p:nvPr>
        </p:nvGraphicFramePr>
        <p:xfrm>
          <a:off x="457200" y="2177110"/>
          <a:ext cx="8229603" cy="4430728"/>
        </p:xfrm>
        <a:graphic>
          <a:graphicData uri="http://schemas.openxmlformats.org/drawingml/2006/table">
            <a:tbl>
              <a:tblPr/>
              <a:tblGrid>
                <a:gridCol w="804353">
                  <a:extLst>
                    <a:ext uri="{9D8B030D-6E8A-4147-A177-3AD203B41FA5}">
                      <a16:colId xmlns:a16="http://schemas.microsoft.com/office/drawing/2014/main" val="3491854416"/>
                    </a:ext>
                  </a:extLst>
                </a:gridCol>
                <a:gridCol w="297130">
                  <a:extLst>
                    <a:ext uri="{9D8B030D-6E8A-4147-A177-3AD203B41FA5}">
                      <a16:colId xmlns:a16="http://schemas.microsoft.com/office/drawing/2014/main" val="3179623372"/>
                    </a:ext>
                  </a:extLst>
                </a:gridCol>
                <a:gridCol w="297130">
                  <a:extLst>
                    <a:ext uri="{9D8B030D-6E8A-4147-A177-3AD203B41FA5}">
                      <a16:colId xmlns:a16="http://schemas.microsoft.com/office/drawing/2014/main" val="298195702"/>
                    </a:ext>
                  </a:extLst>
                </a:gridCol>
                <a:gridCol w="2148938">
                  <a:extLst>
                    <a:ext uri="{9D8B030D-6E8A-4147-A177-3AD203B41FA5}">
                      <a16:colId xmlns:a16="http://schemas.microsoft.com/office/drawing/2014/main" val="1568489674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2861668813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2718997142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2465288603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2731057866"/>
                    </a:ext>
                  </a:extLst>
                </a:gridCol>
                <a:gridCol w="732320">
                  <a:extLst>
                    <a:ext uri="{9D8B030D-6E8A-4147-A177-3AD203B41FA5}">
                      <a16:colId xmlns:a16="http://schemas.microsoft.com/office/drawing/2014/main" val="1638831858"/>
                    </a:ext>
                  </a:extLst>
                </a:gridCol>
                <a:gridCol w="732320">
                  <a:extLst>
                    <a:ext uri="{9D8B030D-6E8A-4147-A177-3AD203B41FA5}">
                      <a16:colId xmlns:a16="http://schemas.microsoft.com/office/drawing/2014/main" val="2921421090"/>
                    </a:ext>
                  </a:extLst>
                </a:gridCol>
              </a:tblGrid>
              <a:tr h="1524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425192"/>
                  </a:ext>
                </a:extLst>
              </a:tr>
              <a:tr h="2954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089687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62.185.981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-78.506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46.010.065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09116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30.917.234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-214.709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23.736.361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500430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3.438.393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57908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004499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065752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25.475.548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-408.624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18.209.629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673762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24.763.351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-408.624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17.854.241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35881"/>
                  </a:ext>
                </a:extLst>
              </a:tr>
              <a:tr h="252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951.540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1829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678926"/>
                  </a:ext>
                </a:extLst>
              </a:tr>
              <a:tr h="29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22.755.121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-379.432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16.833.651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414651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93166"/>
                  </a:ext>
                </a:extLst>
              </a:tr>
              <a:tr h="29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10085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34698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9424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374540"/>
                  </a:ext>
                </a:extLst>
              </a:tr>
              <a:tr h="295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36835"/>
                  </a:ext>
                </a:extLst>
              </a:tr>
              <a:tr h="252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98134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665152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605077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312.336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189631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50629"/>
                  </a:ext>
                </a:extLst>
              </a:tr>
              <a:tr h="152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92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083" y="154927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591"/>
              </p:ext>
            </p:extLst>
          </p:nvPr>
        </p:nvGraphicFramePr>
        <p:xfrm>
          <a:off x="386223" y="2276872"/>
          <a:ext cx="8220199" cy="373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33" y="137829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518388"/>
              </p:ext>
            </p:extLst>
          </p:nvPr>
        </p:nvGraphicFramePr>
        <p:xfrm>
          <a:off x="412409" y="2204864"/>
          <a:ext cx="821079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30" y="13382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557803"/>
              </p:ext>
            </p:extLst>
          </p:nvPr>
        </p:nvGraphicFramePr>
        <p:xfrm>
          <a:off x="485130" y="2057400"/>
          <a:ext cx="8201670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2173" y="1405221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0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73" y="206832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FB50E1B-A067-48E0-B933-CE6FCC56E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1566"/>
              </p:ext>
            </p:extLst>
          </p:nvPr>
        </p:nvGraphicFramePr>
        <p:xfrm>
          <a:off x="582173" y="2629713"/>
          <a:ext cx="7806248" cy="3026452"/>
        </p:xfrm>
        <a:graphic>
          <a:graphicData uri="http://schemas.openxmlformats.org/drawingml/2006/table">
            <a:tbl>
              <a:tblPr/>
              <a:tblGrid>
                <a:gridCol w="822356">
                  <a:extLst>
                    <a:ext uri="{9D8B030D-6E8A-4147-A177-3AD203B41FA5}">
                      <a16:colId xmlns:a16="http://schemas.microsoft.com/office/drawing/2014/main" val="2527833658"/>
                    </a:ext>
                  </a:extLst>
                </a:gridCol>
                <a:gridCol w="2197042">
                  <a:extLst>
                    <a:ext uri="{9D8B030D-6E8A-4147-A177-3AD203B41FA5}">
                      <a16:colId xmlns:a16="http://schemas.microsoft.com/office/drawing/2014/main" val="3876248634"/>
                    </a:ext>
                  </a:extLst>
                </a:gridCol>
                <a:gridCol w="822356">
                  <a:extLst>
                    <a:ext uri="{9D8B030D-6E8A-4147-A177-3AD203B41FA5}">
                      <a16:colId xmlns:a16="http://schemas.microsoft.com/office/drawing/2014/main" val="1568462100"/>
                    </a:ext>
                  </a:extLst>
                </a:gridCol>
                <a:gridCol w="822356">
                  <a:extLst>
                    <a:ext uri="{9D8B030D-6E8A-4147-A177-3AD203B41FA5}">
                      <a16:colId xmlns:a16="http://schemas.microsoft.com/office/drawing/2014/main" val="234520324"/>
                    </a:ext>
                  </a:extLst>
                </a:gridCol>
                <a:gridCol w="822356">
                  <a:extLst>
                    <a:ext uri="{9D8B030D-6E8A-4147-A177-3AD203B41FA5}">
                      <a16:colId xmlns:a16="http://schemas.microsoft.com/office/drawing/2014/main" val="3181559276"/>
                    </a:ext>
                  </a:extLst>
                </a:gridCol>
                <a:gridCol w="822356">
                  <a:extLst>
                    <a:ext uri="{9D8B030D-6E8A-4147-A177-3AD203B41FA5}">
                      <a16:colId xmlns:a16="http://schemas.microsoft.com/office/drawing/2014/main" val="2040310944"/>
                    </a:ext>
                  </a:extLst>
                </a:gridCol>
                <a:gridCol w="748713">
                  <a:extLst>
                    <a:ext uri="{9D8B030D-6E8A-4147-A177-3AD203B41FA5}">
                      <a16:colId xmlns:a16="http://schemas.microsoft.com/office/drawing/2014/main" val="859043614"/>
                    </a:ext>
                  </a:extLst>
                </a:gridCol>
                <a:gridCol w="748713">
                  <a:extLst>
                    <a:ext uri="{9D8B030D-6E8A-4147-A177-3AD203B41FA5}">
                      <a16:colId xmlns:a16="http://schemas.microsoft.com/office/drawing/2014/main" val="2457413597"/>
                    </a:ext>
                  </a:extLst>
                </a:gridCol>
              </a:tblGrid>
              <a:tr h="21426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898554"/>
                  </a:ext>
                </a:extLst>
              </a:tr>
              <a:tr h="65617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36099"/>
                  </a:ext>
                </a:extLst>
              </a:tr>
              <a:tr h="2276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1.451.156.392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84.404.099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47775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613.205.907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482.309.220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24828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317.507.251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9.731.875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237.375.886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984258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14.248.471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14.153.326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55106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367.025.043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262.347.994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25417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5.231.469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829743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6798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8.259.856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13170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66.560.283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-8.706.938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41.057.531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442311"/>
                  </a:ext>
                </a:extLst>
              </a:tr>
              <a:tr h="214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58.532.467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65036074,4%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7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779" y="1367650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25215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9376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E49E564-358D-436F-BC29-251B334E4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40137"/>
              </p:ext>
            </p:extLst>
          </p:nvPr>
        </p:nvGraphicFramePr>
        <p:xfrm>
          <a:off x="602779" y="2396153"/>
          <a:ext cx="7904349" cy="3453606"/>
        </p:xfrm>
        <a:graphic>
          <a:graphicData uri="http://schemas.openxmlformats.org/drawingml/2006/table">
            <a:tbl>
              <a:tblPr/>
              <a:tblGrid>
                <a:gridCol w="320014">
                  <a:extLst>
                    <a:ext uri="{9D8B030D-6E8A-4147-A177-3AD203B41FA5}">
                      <a16:colId xmlns:a16="http://schemas.microsoft.com/office/drawing/2014/main" val="3146260816"/>
                    </a:ext>
                  </a:extLst>
                </a:gridCol>
                <a:gridCol w="320014">
                  <a:extLst>
                    <a:ext uri="{9D8B030D-6E8A-4147-A177-3AD203B41FA5}">
                      <a16:colId xmlns:a16="http://schemas.microsoft.com/office/drawing/2014/main" val="3849303476"/>
                    </a:ext>
                  </a:extLst>
                </a:gridCol>
                <a:gridCol w="2870527">
                  <a:extLst>
                    <a:ext uri="{9D8B030D-6E8A-4147-A177-3AD203B41FA5}">
                      <a16:colId xmlns:a16="http://schemas.microsoft.com/office/drawing/2014/main" val="3464313903"/>
                    </a:ext>
                  </a:extLst>
                </a:gridCol>
                <a:gridCol w="873639">
                  <a:extLst>
                    <a:ext uri="{9D8B030D-6E8A-4147-A177-3AD203B41FA5}">
                      <a16:colId xmlns:a16="http://schemas.microsoft.com/office/drawing/2014/main" val="1638510631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119996203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956679544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845735200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3501226243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1383772357"/>
                    </a:ext>
                  </a:extLst>
                </a:gridCol>
              </a:tblGrid>
              <a:tr h="5756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20400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229.546.937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-5.369.509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182.309.129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219744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154.161.859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-5.369.509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103.788.834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51293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78.520.295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313972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184.482.374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23.727.186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139.390.880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14989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49.057.182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5.344.566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35.412.545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213287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511.193.833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393.072.389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083816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468.078.863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32.364.589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361.579.133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06390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43.114.970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31.493.256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29744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2.820.787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83601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409.895.275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26.689.684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303.495.424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31281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280.696.964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207.212.371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89536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129.198.311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14.978.235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96.283.053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531425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202.355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62047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62.185.981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46.010.065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956991"/>
                  </a:ext>
                </a:extLst>
              </a:tr>
              <a:tr h="191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1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02" y="2204870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4902" y="15202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6AE8F4-7318-4550-AD99-380542133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42131"/>
              </p:ext>
            </p:extLst>
          </p:nvPr>
        </p:nvGraphicFramePr>
        <p:xfrm>
          <a:off x="424902" y="2564910"/>
          <a:ext cx="8210798" cy="3600391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2903684472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420350509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2689453563"/>
                    </a:ext>
                  </a:extLst>
                </a:gridCol>
                <a:gridCol w="2523153">
                  <a:extLst>
                    <a:ext uri="{9D8B030D-6E8A-4147-A177-3AD203B41FA5}">
                      <a16:colId xmlns:a16="http://schemas.microsoft.com/office/drawing/2014/main" val="1321858784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4216690044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1263061565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890425995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576623034"/>
                    </a:ext>
                  </a:extLst>
                </a:gridCol>
                <a:gridCol w="686343">
                  <a:extLst>
                    <a:ext uri="{9D8B030D-6E8A-4147-A177-3AD203B41FA5}">
                      <a16:colId xmlns:a16="http://schemas.microsoft.com/office/drawing/2014/main" val="3256750960"/>
                    </a:ext>
                  </a:extLst>
                </a:gridCol>
                <a:gridCol w="675092">
                  <a:extLst>
                    <a:ext uri="{9D8B030D-6E8A-4147-A177-3AD203B41FA5}">
                      <a16:colId xmlns:a16="http://schemas.microsoft.com/office/drawing/2014/main" val="3742460253"/>
                    </a:ext>
                  </a:extLst>
                </a:gridCol>
              </a:tblGrid>
              <a:tr h="1492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403834"/>
                  </a:ext>
                </a:extLst>
              </a:tr>
              <a:tr h="4570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81946"/>
                  </a:ext>
                </a:extLst>
              </a:tr>
              <a:tr h="158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154.161.859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-5.369.509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103.788.834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7660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11.138.926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8.866.214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61433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2.537.287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1.353.069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34289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558976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98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76.739.697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4.827.798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53.698.754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117910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7.849.914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065332"/>
                  </a:ext>
                </a:extLst>
              </a:tr>
              <a:tr h="298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7.813.383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14008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05107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66.259.978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4.827.798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45.821.494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83725"/>
                  </a:ext>
                </a:extLst>
              </a:tr>
              <a:tr h="298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83072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53.075.450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3.624.790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37.198.418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235557"/>
                  </a:ext>
                </a:extLst>
              </a:tr>
              <a:tr h="298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830.216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1773"/>
                  </a:ext>
                </a:extLst>
              </a:tr>
              <a:tr h="298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11.803.458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1.203.008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7.682.139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72950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46497"/>
                  </a:ext>
                </a:extLst>
              </a:tr>
              <a:tr h="149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3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162" y="5960332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7938" y="2324638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9163" y="14752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A45A706-F52C-4966-BC1A-94DC78C45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69452"/>
              </p:ext>
            </p:extLst>
          </p:nvPr>
        </p:nvGraphicFramePr>
        <p:xfrm>
          <a:off x="419164" y="2780928"/>
          <a:ext cx="8210796" cy="2511787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244056773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944422471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1781461119"/>
                    </a:ext>
                  </a:extLst>
                </a:gridCol>
                <a:gridCol w="2523153">
                  <a:extLst>
                    <a:ext uri="{9D8B030D-6E8A-4147-A177-3AD203B41FA5}">
                      <a16:colId xmlns:a16="http://schemas.microsoft.com/office/drawing/2014/main" val="404759849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642668420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438279419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443957121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3221368436"/>
                    </a:ext>
                  </a:extLst>
                </a:gridCol>
                <a:gridCol w="686342">
                  <a:extLst>
                    <a:ext uri="{9D8B030D-6E8A-4147-A177-3AD203B41FA5}">
                      <a16:colId xmlns:a16="http://schemas.microsoft.com/office/drawing/2014/main" val="1956077642"/>
                    </a:ext>
                  </a:extLst>
                </a:gridCol>
                <a:gridCol w="675091">
                  <a:extLst>
                    <a:ext uri="{9D8B030D-6E8A-4147-A177-3AD203B41FA5}">
                      <a16:colId xmlns:a16="http://schemas.microsoft.com/office/drawing/2014/main" val="3987607825"/>
                    </a:ext>
                  </a:extLst>
                </a:gridCol>
              </a:tblGrid>
              <a:tr h="1778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228196"/>
                  </a:ext>
                </a:extLst>
              </a:tr>
              <a:tr h="3556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991355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83153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75422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76856"/>
                  </a:ext>
                </a:extLst>
              </a:tr>
              <a:tr h="18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07938"/>
                  </a:ext>
                </a:extLst>
              </a:tr>
              <a:tr h="18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186568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89798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781367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63.439.258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-10.485.852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39.617.272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07563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63.439.258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-10.485.852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39.617.272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785248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213482"/>
                  </a:ext>
                </a:extLst>
              </a:tr>
              <a:tr h="177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20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1436" y="609546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112" y="266110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1549755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462566-DC9F-4FE5-9960-DA01334A2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12391"/>
              </p:ext>
            </p:extLst>
          </p:nvPr>
        </p:nvGraphicFramePr>
        <p:xfrm>
          <a:off x="561322" y="3068960"/>
          <a:ext cx="7905790" cy="1512168"/>
        </p:xfrm>
        <a:graphic>
          <a:graphicData uri="http://schemas.openxmlformats.org/drawingml/2006/table">
            <a:tbl>
              <a:tblPr/>
              <a:tblGrid>
                <a:gridCol w="724855">
                  <a:extLst>
                    <a:ext uri="{9D8B030D-6E8A-4147-A177-3AD203B41FA5}">
                      <a16:colId xmlns:a16="http://schemas.microsoft.com/office/drawing/2014/main" val="138419855"/>
                    </a:ext>
                  </a:extLst>
                </a:gridCol>
                <a:gridCol w="267763">
                  <a:extLst>
                    <a:ext uri="{9D8B030D-6E8A-4147-A177-3AD203B41FA5}">
                      <a16:colId xmlns:a16="http://schemas.microsoft.com/office/drawing/2014/main" val="881054767"/>
                    </a:ext>
                  </a:extLst>
                </a:gridCol>
                <a:gridCol w="267763">
                  <a:extLst>
                    <a:ext uri="{9D8B030D-6E8A-4147-A177-3AD203B41FA5}">
                      <a16:colId xmlns:a16="http://schemas.microsoft.com/office/drawing/2014/main" val="1214173566"/>
                    </a:ext>
                  </a:extLst>
                </a:gridCol>
                <a:gridCol w="2426103">
                  <a:extLst>
                    <a:ext uri="{9D8B030D-6E8A-4147-A177-3AD203B41FA5}">
                      <a16:colId xmlns:a16="http://schemas.microsoft.com/office/drawing/2014/main" val="873830931"/>
                    </a:ext>
                  </a:extLst>
                </a:gridCol>
                <a:gridCol w="724855">
                  <a:extLst>
                    <a:ext uri="{9D8B030D-6E8A-4147-A177-3AD203B41FA5}">
                      <a16:colId xmlns:a16="http://schemas.microsoft.com/office/drawing/2014/main" val="3238415939"/>
                    </a:ext>
                  </a:extLst>
                </a:gridCol>
                <a:gridCol w="724855">
                  <a:extLst>
                    <a:ext uri="{9D8B030D-6E8A-4147-A177-3AD203B41FA5}">
                      <a16:colId xmlns:a16="http://schemas.microsoft.com/office/drawing/2014/main" val="2541459110"/>
                    </a:ext>
                  </a:extLst>
                </a:gridCol>
                <a:gridCol w="724855">
                  <a:extLst>
                    <a:ext uri="{9D8B030D-6E8A-4147-A177-3AD203B41FA5}">
                      <a16:colId xmlns:a16="http://schemas.microsoft.com/office/drawing/2014/main" val="1262658547"/>
                    </a:ext>
                  </a:extLst>
                </a:gridCol>
                <a:gridCol w="724855">
                  <a:extLst>
                    <a:ext uri="{9D8B030D-6E8A-4147-A177-3AD203B41FA5}">
                      <a16:colId xmlns:a16="http://schemas.microsoft.com/office/drawing/2014/main" val="1009067798"/>
                    </a:ext>
                  </a:extLst>
                </a:gridCol>
                <a:gridCol w="659943">
                  <a:extLst>
                    <a:ext uri="{9D8B030D-6E8A-4147-A177-3AD203B41FA5}">
                      <a16:colId xmlns:a16="http://schemas.microsoft.com/office/drawing/2014/main" val="2543973094"/>
                    </a:ext>
                  </a:extLst>
                </a:gridCol>
                <a:gridCol w="659943">
                  <a:extLst>
                    <a:ext uri="{9D8B030D-6E8A-4147-A177-3AD203B41FA5}">
                      <a16:colId xmlns:a16="http://schemas.microsoft.com/office/drawing/2014/main" val="2608176556"/>
                    </a:ext>
                  </a:extLst>
                </a:gridCol>
              </a:tblGrid>
              <a:tr h="2613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06171"/>
                  </a:ext>
                </a:extLst>
              </a:tr>
              <a:tr h="3445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767087"/>
                  </a:ext>
                </a:extLst>
              </a:tr>
              <a:tr h="46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78.520.295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698262"/>
                  </a:ext>
                </a:extLst>
              </a:tr>
              <a:tr h="439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78.520.295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52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3755</Words>
  <Application>Microsoft Office PowerPoint</Application>
  <PresentationFormat>Presentación en pantalla (4:3)</PresentationFormat>
  <Paragraphs>2035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SEPTIEMBRE DE 2021 PARTIDA 10: MINISTERIO DE JUSTICIA</vt:lpstr>
      <vt:lpstr>EJECUCIÓN ACUMULADA DE GASTOS A SEPTIEMBRE DE 2021  PARTIDA 10 MINISTERIO DE JUSTICIA</vt:lpstr>
      <vt:lpstr>EJECUCIÓN ACUMULADA DE GASTOS A SEPTIEMBRE DE 2021  PARTIDA 10 MINISTERIO DE JUSTICIA</vt:lpstr>
      <vt:lpstr>EJECUCIÓN ACUMULADA DE GASTOS A SEPTIEMBRE DE 2021  PARTIDA 10 MINISTERIO DE JUSTICIA</vt:lpstr>
      <vt:lpstr>EJECUCIÓN ACUMULADA DE GASTOS A SEPTIEMBRE DE 2021  PARTIDA 10 MINISTERIO DE JUSTICIA</vt:lpstr>
      <vt:lpstr>EJECUCIÓN ACUMULADA DE GASTOS A SEPTIEMBRE DE 2021  PARTIDA 10 MINISTERIO DE JUSTICIA RESUMEN POR CAPÍTULOS</vt:lpstr>
      <vt:lpstr>EJECUCIÓN ACUMULADA DE GASTOS A SEPTIEMBRE DE 2021  PARTIDA 10. CAPÍTULO 01. PROGRAMA 01: SECRETARÍA Y ADMINISTRACIÓN GENERAL</vt:lpstr>
      <vt:lpstr>EJECUCIÓN ACUMULADA DE GASTOS A SEPTIEMBRE DE 2021  PARTIDA 10. CAPÍTULO 01. PROGRAMA 01: SECRETARÍA Y ADMINISTRACIÓN GENERAL</vt:lpstr>
      <vt:lpstr>EJECUCIÓN ACUMULADA DE GASTOS A SEPTIEMBRE DE 2021  PARTIDA 10. CAPÍTULO 01. PROGRAMA 02:  PROGRAMA DE CONCESIONES DEL MINISTERIO DE JUSTICIA</vt:lpstr>
      <vt:lpstr>EJECUCIÓN ACUMULADA DE GASTOS A SEPTIEMBRE DE 2021  PARTIDA 10. CAPÍTULO 02. PROGRAMA 01: SERVICIO REGISTRO CIVIL E IDENTIFICACIÓN</vt:lpstr>
      <vt:lpstr>EJECUCIÓN ACUMULADA DE GASTOS A SEPTIEMBRE DE 2021  PARTIDA 10. CAPÍTULO 03. PROGRAMA 01:  SERVICIO MÉDICO LEGAL</vt:lpstr>
      <vt:lpstr>EJECUCIÓN ACUMULADA DE GASTOS A SEPTIEMBRE DE 2021  PARTIDA 10. CAPÍTULO 04. PROGRAMA 01:  GENDARMERÍA DE CHILE</vt:lpstr>
      <vt:lpstr>EJECUCIÓN ACUMULADA DE GASTOS A SEPTIEMBRE DE 2021  PARTIDA 10. CAPÍTULO 04. PROGRAMA 02:  PROGRAMA DE REHABILITACIÓN Y REINSERCIÓN SOCIAL</vt:lpstr>
      <vt:lpstr>EJECUCIÓN ACUMULADA DE GASTOS A SEPTIEMBRE DE 2021  PARTIDA 10. CAPÍTULO 06. PROGRAMA 01:  SUBSECRETARÍA DE DERECHOS HUMANOS</vt:lpstr>
      <vt:lpstr>EJECUCIÓN ACUMULADA DE GASTOS A SEPTIEMBRE DE 2021  PARTIDA 10. CAPÍTULO 07. PROGRAMA 01:  SERVICIO NACIONAL DE MENORES</vt:lpstr>
      <vt:lpstr>EJECUCIÓN ACUMULADA DE GASTOS A SEPTIEMBRE DE 2021  PARTIDA 10. CAPÍTULO 07. PROGRAMA 02:  PROGRAMA DE ADMINISTRACIÓN DIRECTA Y PROYECTOS NACIONALES</vt:lpstr>
      <vt:lpstr>EJECUCIÓN ACUMULADA DE GASTOS A SEPTIEMBRE DE 2021  PARTIDA 10. CAPÍTULO 07. PROGRAMA 03:  PROGRAMA DE APOYO A LOS CENTROS DE ADMINISTRACIÓN DIRECTA</vt:lpstr>
      <vt:lpstr>EJECUCIÓN ACUMULADA DE GASTOS A SEPTIEMBRE DE 2021  PARTIDA 10. CAPÍTULO 09. PROGRAMA 01:  DEFENSORÍA PENAL PÚBLICA FET COVID-19</vt:lpstr>
      <vt:lpstr>EJECUCIÓN ACUMULADA DE GASTOS A SEPTIEMBRE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348</cp:revision>
  <cp:lastPrinted>2019-06-03T14:10:49Z</cp:lastPrinted>
  <dcterms:created xsi:type="dcterms:W3CDTF">2016-06-23T13:38:47Z</dcterms:created>
  <dcterms:modified xsi:type="dcterms:W3CDTF">2021-11-03T14:10:51Z</dcterms:modified>
</cp:coreProperties>
</file>