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6"/>
  </p:notesMasterIdLst>
  <p:handoutMasterIdLst>
    <p:handoutMasterId r:id="rId77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99" r:id="rId24"/>
    <p:sldId id="316" r:id="rId25"/>
    <p:sldId id="317" r:id="rId26"/>
    <p:sldId id="318" r:id="rId27"/>
    <p:sldId id="319" r:id="rId28"/>
    <p:sldId id="338" r:id="rId29"/>
    <p:sldId id="380" r:id="rId30"/>
    <p:sldId id="320" r:id="rId31"/>
    <p:sldId id="321" r:id="rId32"/>
    <p:sldId id="322" r:id="rId33"/>
    <p:sldId id="323" r:id="rId34"/>
    <p:sldId id="400" r:id="rId35"/>
    <p:sldId id="324" r:id="rId36"/>
    <p:sldId id="325" r:id="rId37"/>
    <p:sldId id="326" r:id="rId38"/>
    <p:sldId id="327" r:id="rId39"/>
    <p:sldId id="382" r:id="rId40"/>
    <p:sldId id="328" r:id="rId41"/>
    <p:sldId id="329" r:id="rId42"/>
    <p:sldId id="398" r:id="rId43"/>
    <p:sldId id="348" r:id="rId44"/>
    <p:sldId id="349" r:id="rId45"/>
    <p:sldId id="384" r:id="rId46"/>
    <p:sldId id="350" r:id="rId47"/>
    <p:sldId id="351" r:id="rId48"/>
    <p:sldId id="385" r:id="rId49"/>
    <p:sldId id="356" r:id="rId50"/>
    <p:sldId id="372" r:id="rId51"/>
    <p:sldId id="386" r:id="rId52"/>
    <p:sldId id="357" r:id="rId53"/>
    <p:sldId id="373" r:id="rId54"/>
    <p:sldId id="387" r:id="rId55"/>
    <p:sldId id="358" r:id="rId56"/>
    <p:sldId id="374" r:id="rId57"/>
    <p:sldId id="388" r:id="rId58"/>
    <p:sldId id="375" r:id="rId59"/>
    <p:sldId id="389" r:id="rId60"/>
    <p:sldId id="390" r:id="rId61"/>
    <p:sldId id="376" r:id="rId62"/>
    <p:sldId id="391" r:id="rId63"/>
    <p:sldId id="392" r:id="rId64"/>
    <p:sldId id="377" r:id="rId65"/>
    <p:sldId id="393" r:id="rId66"/>
    <p:sldId id="394" r:id="rId67"/>
    <p:sldId id="378" r:id="rId68"/>
    <p:sldId id="395" r:id="rId69"/>
    <p:sldId id="396" r:id="rId70"/>
    <p:sldId id="366" r:id="rId71"/>
    <p:sldId id="367" r:id="rId72"/>
    <p:sldId id="368" r:id="rId73"/>
    <p:sldId id="369" r:id="rId74"/>
    <p:sldId id="365" r:id="rId7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8A-44A4-B717-3512B9B0473D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8A-44A4-B717-3512B9B0473D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8A-44A4-B717-3512B9B0473D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8A-44A4-B717-3512B9B0473D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8A-44A4-B717-3512B9B0473D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8A-44A4-B717-3512B9B0473D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D8A-44A4-B717-3512B9B0473D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8A-44A4-B717-3512B9B0473D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8A-44A4-B717-3512B9B0473D}"/>
                </c:ext>
              </c:extLst>
            </c:dLbl>
            <c:dLbl>
              <c:idx val="7"/>
              <c:layout>
                <c:manualLayout>
                  <c:x val="9.74659018995720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8A-44A4-B717-3512B9B0473D}"/>
                </c:ext>
              </c:extLst>
            </c:dLbl>
            <c:dLbl>
              <c:idx val="8"/>
              <c:layout>
                <c:manualLayout>
                  <c:x val="7.797272151965621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8A-44A4-B717-3512B9B0473D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09'!$D$32:$L$32</c:f>
              <c:numCache>
                <c:formatCode>0.0%</c:formatCode>
                <c:ptCount val="9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  <c:pt idx="3">
                  <c:v>8.1964044830006924E-2</c:v>
                </c:pt>
                <c:pt idx="4">
                  <c:v>7.8457485503973287E-2</c:v>
                </c:pt>
                <c:pt idx="5">
                  <c:v>7.6942549044949404E-2</c:v>
                </c:pt>
                <c:pt idx="6">
                  <c:v>7.91232803939831E-2</c:v>
                </c:pt>
                <c:pt idx="7">
                  <c:v>7.8787206636856413E-2</c:v>
                </c:pt>
                <c:pt idx="8">
                  <c:v>7.9176776274678229E-2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D8A-44A4-B717-3512B9B047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5684923897344736E-2"/>
          <c:y val="0.12367535943265735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21-4991-A7F8-5BE2EC9FB5B2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21-4991-A7F8-5BE2EC9FB5B2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21-4991-A7F8-5BE2EC9FB5B2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21-4991-A7F8-5BE2EC9FB5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09'!$D$26:$L$26</c:f>
              <c:numCache>
                <c:formatCode>0.0%</c:formatCode>
                <c:ptCount val="9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  <c:pt idx="3">
                  <c:v>0.30666887808962007</c:v>
                </c:pt>
                <c:pt idx="4">
                  <c:v>0.38508980962159911</c:v>
                </c:pt>
                <c:pt idx="5">
                  <c:v>0.45585002309879136</c:v>
                </c:pt>
                <c:pt idx="6">
                  <c:v>0.53401943482226344</c:v>
                </c:pt>
                <c:pt idx="7">
                  <c:v>0.61280436277749273</c:v>
                </c:pt>
                <c:pt idx="8">
                  <c:v>0.69173299877556382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21-4991-A7F8-5BE2EC9FB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05-11-2021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05-11-2021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05-11-2021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05-11-2021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05-11-2021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05-11-2021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05-11-2021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7876AA4D-DA31-4903-8B74-832D5461E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id="{D4A8D053-8D5E-4391-8777-F240A19E8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8136904" cy="1440160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SEPTIEMBRE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octubre 2021</a:t>
            </a: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3960" y="1695526"/>
            <a:ext cx="7987767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3960" y="1129273"/>
            <a:ext cx="7957569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E6C5ED2-9CC6-4EFE-AECC-48B6CC4B0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21450"/>
              </p:ext>
            </p:extLst>
          </p:nvPr>
        </p:nvGraphicFramePr>
        <p:xfrm>
          <a:off x="513960" y="2019267"/>
          <a:ext cx="7957569" cy="2653041"/>
        </p:xfrm>
        <a:graphic>
          <a:graphicData uri="http://schemas.openxmlformats.org/drawingml/2006/table">
            <a:tbl>
              <a:tblPr/>
              <a:tblGrid>
                <a:gridCol w="275921">
                  <a:extLst>
                    <a:ext uri="{9D8B030D-6E8A-4147-A177-3AD203B41FA5}">
                      <a16:colId xmlns:a16="http://schemas.microsoft.com/office/drawing/2014/main" val="785914208"/>
                    </a:ext>
                  </a:extLst>
                </a:gridCol>
                <a:gridCol w="275921">
                  <a:extLst>
                    <a:ext uri="{9D8B030D-6E8A-4147-A177-3AD203B41FA5}">
                      <a16:colId xmlns:a16="http://schemas.microsoft.com/office/drawing/2014/main" val="2516917804"/>
                    </a:ext>
                  </a:extLst>
                </a:gridCol>
                <a:gridCol w="3112392">
                  <a:extLst>
                    <a:ext uri="{9D8B030D-6E8A-4147-A177-3AD203B41FA5}">
                      <a16:colId xmlns:a16="http://schemas.microsoft.com/office/drawing/2014/main" val="2879081691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163805451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3501643215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3961299162"/>
                    </a:ext>
                  </a:extLst>
                </a:gridCol>
                <a:gridCol w="739469">
                  <a:extLst>
                    <a:ext uri="{9D8B030D-6E8A-4147-A177-3AD203B41FA5}">
                      <a16:colId xmlns:a16="http://schemas.microsoft.com/office/drawing/2014/main" val="3103467122"/>
                    </a:ext>
                  </a:extLst>
                </a:gridCol>
                <a:gridCol w="673248">
                  <a:extLst>
                    <a:ext uri="{9D8B030D-6E8A-4147-A177-3AD203B41FA5}">
                      <a16:colId xmlns:a16="http://schemas.microsoft.com/office/drawing/2014/main" val="528352825"/>
                    </a:ext>
                  </a:extLst>
                </a:gridCol>
                <a:gridCol w="662211">
                  <a:extLst>
                    <a:ext uri="{9D8B030D-6E8A-4147-A177-3AD203B41FA5}">
                      <a16:colId xmlns:a16="http://schemas.microsoft.com/office/drawing/2014/main" val="1175857982"/>
                    </a:ext>
                  </a:extLst>
                </a:gridCol>
              </a:tblGrid>
              <a:tr h="1324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787914"/>
                  </a:ext>
                </a:extLst>
              </a:tr>
              <a:tr h="4054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643292"/>
                  </a:ext>
                </a:extLst>
              </a:tr>
              <a:tr h="1737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24.572.505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18.533.572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1575"/>
                  </a:ext>
                </a:extLst>
              </a:tr>
              <a:tr h="165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11.031.062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717018"/>
                  </a:ext>
                </a:extLst>
              </a:tr>
              <a:tr h="153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12.443.627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3448"/>
                  </a:ext>
                </a:extLst>
              </a:tr>
              <a:tr h="165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7.230.333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399908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1.379.888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48920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837.373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310832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433.995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653916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29878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123.420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776452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909381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538.689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240501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75762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430.799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25365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164.162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001380"/>
                  </a:ext>
                </a:extLst>
              </a:tr>
              <a:tr h="132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295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1560" y="1728661"/>
            <a:ext cx="7923261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31560" y="1134061"/>
            <a:ext cx="795686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E48C2B-1EF2-4E47-826A-E3F80B3B1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2030"/>
              </p:ext>
            </p:extLst>
          </p:nvPr>
        </p:nvGraphicFramePr>
        <p:xfrm>
          <a:off x="431561" y="2008336"/>
          <a:ext cx="7956863" cy="4367499"/>
        </p:xfrm>
        <a:graphic>
          <a:graphicData uri="http://schemas.openxmlformats.org/drawingml/2006/table">
            <a:tbl>
              <a:tblPr/>
              <a:tblGrid>
                <a:gridCol w="266651">
                  <a:extLst>
                    <a:ext uri="{9D8B030D-6E8A-4147-A177-3AD203B41FA5}">
                      <a16:colId xmlns:a16="http://schemas.microsoft.com/office/drawing/2014/main" val="571243259"/>
                    </a:ext>
                  </a:extLst>
                </a:gridCol>
                <a:gridCol w="266651">
                  <a:extLst>
                    <a:ext uri="{9D8B030D-6E8A-4147-A177-3AD203B41FA5}">
                      <a16:colId xmlns:a16="http://schemas.microsoft.com/office/drawing/2014/main" val="370000080"/>
                    </a:ext>
                  </a:extLst>
                </a:gridCol>
                <a:gridCol w="266651">
                  <a:extLst>
                    <a:ext uri="{9D8B030D-6E8A-4147-A177-3AD203B41FA5}">
                      <a16:colId xmlns:a16="http://schemas.microsoft.com/office/drawing/2014/main" val="5236015"/>
                    </a:ext>
                  </a:extLst>
                </a:gridCol>
                <a:gridCol w="3007823">
                  <a:extLst>
                    <a:ext uri="{9D8B030D-6E8A-4147-A177-3AD203B41FA5}">
                      <a16:colId xmlns:a16="http://schemas.microsoft.com/office/drawing/2014/main" val="938352655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2566081158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1235531593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1435990760"/>
                    </a:ext>
                  </a:extLst>
                </a:gridCol>
                <a:gridCol w="714624">
                  <a:extLst>
                    <a:ext uri="{9D8B030D-6E8A-4147-A177-3AD203B41FA5}">
                      <a16:colId xmlns:a16="http://schemas.microsoft.com/office/drawing/2014/main" val="3575405896"/>
                    </a:ext>
                  </a:extLst>
                </a:gridCol>
                <a:gridCol w="650629">
                  <a:extLst>
                    <a:ext uri="{9D8B030D-6E8A-4147-A177-3AD203B41FA5}">
                      <a16:colId xmlns:a16="http://schemas.microsoft.com/office/drawing/2014/main" val="3103100452"/>
                    </a:ext>
                  </a:extLst>
                </a:gridCol>
                <a:gridCol w="639962">
                  <a:extLst>
                    <a:ext uri="{9D8B030D-6E8A-4147-A177-3AD203B41FA5}">
                      <a16:colId xmlns:a16="http://schemas.microsoft.com/office/drawing/2014/main" val="3088496325"/>
                    </a:ext>
                  </a:extLst>
                </a:gridCol>
              </a:tblGrid>
              <a:tr h="1232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74" marR="7674" marT="76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193681"/>
                  </a:ext>
                </a:extLst>
              </a:tr>
              <a:tr h="3774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924707"/>
                  </a:ext>
                </a:extLst>
              </a:tr>
              <a:tr h="1617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126.631.591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5.449.702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90.527.749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023718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83.723.092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-181.934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61.506.904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94432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7.013.444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21951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003177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959.074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55426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15.781.318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188.611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11.071.684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52963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4.601.536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4.126.542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40475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64056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3.783.249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81311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343.293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03698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07321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30° transitorio, Ley N°21.040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254.821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62328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371.624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337840,0%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800525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371.624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337840,0%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537809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9.020.007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5.369.011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78659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5.205.701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3.510.120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578550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83665"/>
                  </a:ext>
                </a:extLst>
              </a:tr>
              <a:tr h="2464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245.793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953630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3577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1.553.934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051785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1.381.626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1.204.507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055826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1.381.626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-66.210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1.204.507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934267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5.386.587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14262,7%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00557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091086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5.375.289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507093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632.870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011344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51.719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21085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41.311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55193"/>
                  </a:ext>
                </a:extLst>
              </a:tr>
              <a:tr h="1309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33.665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46738"/>
                  </a:ext>
                </a:extLst>
              </a:tr>
              <a:tr h="12324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506.175</a:t>
                      </a:r>
                    </a:p>
                  </a:txBody>
                  <a:tcPr marL="7674" marR="7674" marT="76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674" marR="7674" marT="76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4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23411" y="1804595"/>
            <a:ext cx="7913542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09755" y="1188663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B2E51E-751A-4E1E-999E-D061B264F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1846"/>
              </p:ext>
            </p:extLst>
          </p:nvPr>
        </p:nvGraphicFramePr>
        <p:xfrm>
          <a:off x="508635" y="2140768"/>
          <a:ext cx="7948927" cy="1727738"/>
        </p:xfrm>
        <a:graphic>
          <a:graphicData uri="http://schemas.openxmlformats.org/drawingml/2006/table">
            <a:tbl>
              <a:tblPr/>
              <a:tblGrid>
                <a:gridCol w="266385">
                  <a:extLst>
                    <a:ext uri="{9D8B030D-6E8A-4147-A177-3AD203B41FA5}">
                      <a16:colId xmlns:a16="http://schemas.microsoft.com/office/drawing/2014/main" val="3819757691"/>
                    </a:ext>
                  </a:extLst>
                </a:gridCol>
                <a:gridCol w="266385">
                  <a:extLst>
                    <a:ext uri="{9D8B030D-6E8A-4147-A177-3AD203B41FA5}">
                      <a16:colId xmlns:a16="http://schemas.microsoft.com/office/drawing/2014/main" val="1159238804"/>
                    </a:ext>
                  </a:extLst>
                </a:gridCol>
                <a:gridCol w="266385">
                  <a:extLst>
                    <a:ext uri="{9D8B030D-6E8A-4147-A177-3AD203B41FA5}">
                      <a16:colId xmlns:a16="http://schemas.microsoft.com/office/drawing/2014/main" val="361236600"/>
                    </a:ext>
                  </a:extLst>
                </a:gridCol>
                <a:gridCol w="3004821">
                  <a:extLst>
                    <a:ext uri="{9D8B030D-6E8A-4147-A177-3AD203B41FA5}">
                      <a16:colId xmlns:a16="http://schemas.microsoft.com/office/drawing/2014/main" val="15126814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618626797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2366524560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1228357806"/>
                    </a:ext>
                  </a:extLst>
                </a:gridCol>
                <a:gridCol w="713912">
                  <a:extLst>
                    <a:ext uri="{9D8B030D-6E8A-4147-A177-3AD203B41FA5}">
                      <a16:colId xmlns:a16="http://schemas.microsoft.com/office/drawing/2014/main" val="1997246855"/>
                    </a:ext>
                  </a:extLst>
                </a:gridCol>
                <a:gridCol w="649979">
                  <a:extLst>
                    <a:ext uri="{9D8B030D-6E8A-4147-A177-3AD203B41FA5}">
                      <a16:colId xmlns:a16="http://schemas.microsoft.com/office/drawing/2014/main" val="1441162325"/>
                    </a:ext>
                  </a:extLst>
                </a:gridCol>
                <a:gridCol w="639324">
                  <a:extLst>
                    <a:ext uri="{9D8B030D-6E8A-4147-A177-3AD203B41FA5}">
                      <a16:colId xmlns:a16="http://schemas.microsoft.com/office/drawing/2014/main" val="2312750630"/>
                    </a:ext>
                  </a:extLst>
                </a:gridCol>
              </a:tblGrid>
              <a:tr h="1234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863958"/>
                  </a:ext>
                </a:extLst>
              </a:tr>
              <a:tr h="3702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66710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020829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140466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77045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233283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1802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85200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433437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4.227.875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620841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4.484.951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4.483.951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4.227.875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422787,5%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933719"/>
                  </a:ext>
                </a:extLst>
              </a:tr>
              <a:tr h="123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59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368" y="1759141"/>
            <a:ext cx="7927196" cy="3117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368" y="1159287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FC6ADB6-F419-4F7D-A8C7-E59312164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942369"/>
              </p:ext>
            </p:extLst>
          </p:nvPr>
        </p:nvGraphicFramePr>
        <p:xfrm>
          <a:off x="482368" y="2060657"/>
          <a:ext cx="7927196" cy="4229814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384222965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51258877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787579806"/>
                    </a:ext>
                  </a:extLst>
                </a:gridCol>
                <a:gridCol w="2996606">
                  <a:extLst>
                    <a:ext uri="{9D8B030D-6E8A-4147-A177-3AD203B41FA5}">
                      <a16:colId xmlns:a16="http://schemas.microsoft.com/office/drawing/2014/main" val="28282979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3339156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16497148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57244904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091482921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411162393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424278297"/>
                    </a:ext>
                  </a:extLst>
                </a:gridCol>
              </a:tblGrid>
              <a:tr h="1215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411423"/>
                  </a:ext>
                </a:extLst>
              </a:tr>
              <a:tr h="3722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71987"/>
                  </a:ext>
                </a:extLst>
              </a:tr>
              <a:tr h="1595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50.234.222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29.572.571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59411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14.133.519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882246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34371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67064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14.133.519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21520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2.571.450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456455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1.054.750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57552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690.239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37230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86521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708.452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724341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554.878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8213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143.137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57235"/>
                  </a:ext>
                </a:extLst>
              </a:tr>
              <a:tr h="243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331939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1.026.263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00631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841.680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903491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5.222.642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348526"/>
                  </a:ext>
                </a:extLst>
              </a:tr>
              <a:tr h="243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743.050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7698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396.200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425079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738393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5.837.435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70717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5.746.265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8051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98610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2.028.524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1844112,7%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51416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3.717.741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506145"/>
                  </a:ext>
                </a:extLst>
              </a:tr>
              <a:tr h="173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3.717.741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85227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3.855.352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385535,2%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471906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3.998.356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3.855.352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385535,2%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86902"/>
                  </a:ext>
                </a:extLst>
              </a:tr>
              <a:tr h="1215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76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7601" y="1775591"/>
            <a:ext cx="794551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05" y="1189745"/>
            <a:ext cx="794551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770067-3C7C-4C95-8FD9-4D94CAB7A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289867"/>
              </p:ext>
            </p:extLst>
          </p:nvPr>
        </p:nvGraphicFramePr>
        <p:xfrm>
          <a:off x="467543" y="2091604"/>
          <a:ext cx="7951180" cy="3491213"/>
        </p:xfrm>
        <a:graphic>
          <a:graphicData uri="http://schemas.openxmlformats.org/drawingml/2006/table">
            <a:tbl>
              <a:tblPr/>
              <a:tblGrid>
                <a:gridCol w="266461">
                  <a:extLst>
                    <a:ext uri="{9D8B030D-6E8A-4147-A177-3AD203B41FA5}">
                      <a16:colId xmlns:a16="http://schemas.microsoft.com/office/drawing/2014/main" val="2349789135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3219465136"/>
                    </a:ext>
                  </a:extLst>
                </a:gridCol>
                <a:gridCol w="266461">
                  <a:extLst>
                    <a:ext uri="{9D8B030D-6E8A-4147-A177-3AD203B41FA5}">
                      <a16:colId xmlns:a16="http://schemas.microsoft.com/office/drawing/2014/main" val="2033242896"/>
                    </a:ext>
                  </a:extLst>
                </a:gridCol>
                <a:gridCol w="3005673">
                  <a:extLst>
                    <a:ext uri="{9D8B030D-6E8A-4147-A177-3AD203B41FA5}">
                      <a16:colId xmlns:a16="http://schemas.microsoft.com/office/drawing/2014/main" val="2723883811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1965256539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1129371117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3017499075"/>
                    </a:ext>
                  </a:extLst>
                </a:gridCol>
                <a:gridCol w="714114">
                  <a:extLst>
                    <a:ext uri="{9D8B030D-6E8A-4147-A177-3AD203B41FA5}">
                      <a16:colId xmlns:a16="http://schemas.microsoft.com/office/drawing/2014/main" val="1323702084"/>
                    </a:ext>
                  </a:extLst>
                </a:gridCol>
                <a:gridCol w="650163">
                  <a:extLst>
                    <a:ext uri="{9D8B030D-6E8A-4147-A177-3AD203B41FA5}">
                      <a16:colId xmlns:a16="http://schemas.microsoft.com/office/drawing/2014/main" val="1824017274"/>
                    </a:ext>
                  </a:extLst>
                </a:gridCol>
                <a:gridCol w="639505">
                  <a:extLst>
                    <a:ext uri="{9D8B030D-6E8A-4147-A177-3AD203B41FA5}">
                      <a16:colId xmlns:a16="http://schemas.microsoft.com/office/drawing/2014/main" val="1437717120"/>
                    </a:ext>
                  </a:extLst>
                </a:gridCol>
              </a:tblGrid>
              <a:tr h="1275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10046"/>
                  </a:ext>
                </a:extLst>
              </a:tr>
              <a:tr h="3905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32292"/>
                  </a:ext>
                </a:extLst>
              </a:tr>
              <a:tr h="1673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24.362.285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12.220.576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472346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20.363.352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-188.611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5.918.420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690891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217464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925674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20.129.032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-422.821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5.848.614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91074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414246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1.285.517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213511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34385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6.604.859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583758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456000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71900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023901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3053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1.764.791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12437"/>
                  </a:ext>
                </a:extLst>
              </a:tr>
              <a:tr h="2550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666.661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-221.406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078092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83629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910924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815803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229012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156494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3.332.614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00736"/>
                  </a:ext>
                </a:extLst>
              </a:tr>
              <a:tr h="1275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7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662" y="1733013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62" y="1138709"/>
            <a:ext cx="788670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55F15F5-99D6-4139-ACE7-9C5A6A972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31506"/>
              </p:ext>
            </p:extLst>
          </p:nvPr>
        </p:nvGraphicFramePr>
        <p:xfrm>
          <a:off x="510398" y="2091175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703517836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566228226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017391667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49947314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71028150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50044386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77101457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178864920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391112334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58666332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28807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887942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43.999.429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3833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22.114.128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446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4825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127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22.114.128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354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1.008.005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6223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1.930.983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77219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18.034.907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117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1.068.781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6603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71.452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5159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85932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10.502.049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8991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7.174.586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7676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01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200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5.287.888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4180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1.886.698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7962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1.886.698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917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420866,6%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168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4.209.675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4.208.666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420866,6%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8935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86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978841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3" y="1167641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519431-50CA-4B56-8AAE-B9D998DB3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531147"/>
              </p:ext>
            </p:extLst>
          </p:nvPr>
        </p:nvGraphicFramePr>
        <p:xfrm>
          <a:off x="467543" y="2276872"/>
          <a:ext cx="7927199" cy="3518328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44974376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4156973532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1026769715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281026945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133697527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088054304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39206875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419700752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3450641112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2563685737"/>
                    </a:ext>
                  </a:extLst>
                </a:gridCol>
              </a:tblGrid>
              <a:tr h="1229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461683"/>
                  </a:ext>
                </a:extLst>
              </a:tr>
              <a:tr h="3764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20156"/>
                  </a:ext>
                </a:extLst>
              </a:tr>
              <a:tr h="1613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4.893.447.084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12124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6.427.884.148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31.213.691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4.818.433.709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37402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5.231.406.493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22.041.621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3.941.656.403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63525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67.865.135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297.364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61.162.416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46365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3.685.510.025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15.267.977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2.785.868.007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0716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22.737.244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8.722.159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19.841.139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501464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70.698.828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309.781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52.616.410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96664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514.265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29054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35.578.931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155.896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27.799.542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93174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501.368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210.215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363.222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094261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35.444.551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155.307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31.804.185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69914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827.361.331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-5.205.306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612.972.918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683225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158.297.537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693.611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114.640.854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056290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326.897.278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1.432.364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234.552.777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482805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412.080.847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2.670.331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308.935.785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018446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412.080.847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2.670.331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308.935.785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5398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784.396.808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6.501.739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567.841.521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014870"/>
                  </a:ext>
                </a:extLst>
              </a:tr>
              <a:tr h="122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7.387.797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4.299.554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052161"/>
                  </a:ext>
                </a:extLst>
              </a:tr>
              <a:tr h="130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1.537.144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961.702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37414"/>
                  </a:ext>
                </a:extLst>
              </a:tr>
              <a:tr h="130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1.459.300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34742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6.638.937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29.090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5.830.791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392847"/>
                  </a:ext>
                </a:extLst>
              </a:tr>
              <a:tr h="2535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46.984.508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37.108.459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3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163" y="1839889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163" y="1079190"/>
            <a:ext cx="792720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08EB26-624F-44B3-87A9-CFC8FF3B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694297"/>
              </p:ext>
            </p:extLst>
          </p:nvPr>
        </p:nvGraphicFramePr>
        <p:xfrm>
          <a:off x="539930" y="2131037"/>
          <a:ext cx="7871666" cy="4189183"/>
        </p:xfrm>
        <a:graphic>
          <a:graphicData uri="http://schemas.openxmlformats.org/drawingml/2006/table">
            <a:tbl>
              <a:tblPr/>
              <a:tblGrid>
                <a:gridCol w="254829">
                  <a:extLst>
                    <a:ext uri="{9D8B030D-6E8A-4147-A177-3AD203B41FA5}">
                      <a16:colId xmlns:a16="http://schemas.microsoft.com/office/drawing/2014/main" val="1496836537"/>
                    </a:ext>
                  </a:extLst>
                </a:gridCol>
                <a:gridCol w="254829">
                  <a:extLst>
                    <a:ext uri="{9D8B030D-6E8A-4147-A177-3AD203B41FA5}">
                      <a16:colId xmlns:a16="http://schemas.microsoft.com/office/drawing/2014/main" val="3287433957"/>
                    </a:ext>
                  </a:extLst>
                </a:gridCol>
                <a:gridCol w="254829">
                  <a:extLst>
                    <a:ext uri="{9D8B030D-6E8A-4147-A177-3AD203B41FA5}">
                      <a16:colId xmlns:a16="http://schemas.microsoft.com/office/drawing/2014/main" val="2892245214"/>
                    </a:ext>
                  </a:extLst>
                </a:gridCol>
                <a:gridCol w="3142040">
                  <a:extLst>
                    <a:ext uri="{9D8B030D-6E8A-4147-A177-3AD203B41FA5}">
                      <a16:colId xmlns:a16="http://schemas.microsoft.com/office/drawing/2014/main" val="835883120"/>
                    </a:ext>
                  </a:extLst>
                </a:gridCol>
                <a:gridCol w="682942">
                  <a:extLst>
                    <a:ext uri="{9D8B030D-6E8A-4147-A177-3AD203B41FA5}">
                      <a16:colId xmlns:a16="http://schemas.microsoft.com/office/drawing/2014/main" val="147968509"/>
                    </a:ext>
                  </a:extLst>
                </a:gridCol>
                <a:gridCol w="682942">
                  <a:extLst>
                    <a:ext uri="{9D8B030D-6E8A-4147-A177-3AD203B41FA5}">
                      <a16:colId xmlns:a16="http://schemas.microsoft.com/office/drawing/2014/main" val="2539611395"/>
                    </a:ext>
                  </a:extLst>
                </a:gridCol>
                <a:gridCol w="682942">
                  <a:extLst>
                    <a:ext uri="{9D8B030D-6E8A-4147-A177-3AD203B41FA5}">
                      <a16:colId xmlns:a16="http://schemas.microsoft.com/office/drawing/2014/main" val="1380846382"/>
                    </a:ext>
                  </a:extLst>
                </a:gridCol>
                <a:gridCol w="682942">
                  <a:extLst>
                    <a:ext uri="{9D8B030D-6E8A-4147-A177-3AD203B41FA5}">
                      <a16:colId xmlns:a16="http://schemas.microsoft.com/office/drawing/2014/main" val="3107734126"/>
                    </a:ext>
                  </a:extLst>
                </a:gridCol>
                <a:gridCol w="621782">
                  <a:extLst>
                    <a:ext uri="{9D8B030D-6E8A-4147-A177-3AD203B41FA5}">
                      <a16:colId xmlns:a16="http://schemas.microsoft.com/office/drawing/2014/main" val="1859947155"/>
                    </a:ext>
                  </a:extLst>
                </a:gridCol>
                <a:gridCol w="611589">
                  <a:extLst>
                    <a:ext uri="{9D8B030D-6E8A-4147-A177-3AD203B41FA5}">
                      <a16:colId xmlns:a16="http://schemas.microsoft.com/office/drawing/2014/main" val="2028605847"/>
                    </a:ext>
                  </a:extLst>
                </a:gridCol>
              </a:tblGrid>
              <a:tr h="1529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47" marR="7647" marT="764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14639"/>
                  </a:ext>
                </a:extLst>
              </a:tr>
              <a:tr h="3670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22459"/>
                  </a:ext>
                </a:extLst>
              </a:tr>
              <a:tr h="1633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59.353.416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260.069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45.987.885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16100"/>
                  </a:ext>
                </a:extLst>
              </a:tr>
              <a:tr h="168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3.487.256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15.280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2.272.421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648468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78.467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14.537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766196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2.422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735822"/>
                  </a:ext>
                </a:extLst>
              </a:tr>
              <a:tr h="1529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5.687.269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2.381.340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31191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445.152.773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1.950.523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320.406.462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368508"/>
                  </a:ext>
                </a:extLst>
              </a:tr>
              <a:tr h="1256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3.951.261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3.179.435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944358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24406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6.227.419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79575"/>
                  </a:ext>
                </a:extLst>
              </a:tr>
              <a:tr h="168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7.378.215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468897"/>
                  </a:ext>
                </a:extLst>
              </a:tr>
              <a:tr h="1529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6.848.527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55727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91.493.687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400.897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66.349.881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515284"/>
                  </a:ext>
                </a:extLst>
              </a:tr>
              <a:tr h="2447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79.170.793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346.902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56.522.540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10086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2.363.196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10.355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606.131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67576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845882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024948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49.364.288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216.300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48.357.041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866959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45.552.001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324107"/>
                  </a:ext>
                </a:extLst>
              </a:tr>
              <a:tr h="1682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46.362.354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-194.720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45.552.001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725769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209300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3.001.934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411.020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2.805.040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93,4%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60619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26.653.460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2665346,0%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12757"/>
                  </a:ext>
                </a:extLst>
              </a:tr>
              <a:tr h="1223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26.757.740 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26.653.460</a:t>
                      </a:r>
                    </a:p>
                  </a:txBody>
                  <a:tcPr marL="7647" marR="7647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2665346,0%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7647" marR="7647" marT="764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0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19" y="195271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19" y="1136984"/>
            <a:ext cx="792719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4B6C1BC-B955-43CE-9BCB-AAFDD53B8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69965"/>
              </p:ext>
            </p:extLst>
          </p:nvPr>
        </p:nvGraphicFramePr>
        <p:xfrm>
          <a:off x="482919" y="2291886"/>
          <a:ext cx="7946606" cy="1696805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335049255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2970837496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589832245"/>
                    </a:ext>
                  </a:extLst>
                </a:gridCol>
                <a:gridCol w="3003944">
                  <a:extLst>
                    <a:ext uri="{9D8B030D-6E8A-4147-A177-3AD203B41FA5}">
                      <a16:colId xmlns:a16="http://schemas.microsoft.com/office/drawing/2014/main" val="4227018841"/>
                    </a:ext>
                  </a:extLst>
                </a:gridCol>
                <a:gridCol w="713703">
                  <a:extLst>
                    <a:ext uri="{9D8B030D-6E8A-4147-A177-3AD203B41FA5}">
                      <a16:colId xmlns:a16="http://schemas.microsoft.com/office/drawing/2014/main" val="3196811526"/>
                    </a:ext>
                  </a:extLst>
                </a:gridCol>
                <a:gridCol w="713703">
                  <a:extLst>
                    <a:ext uri="{9D8B030D-6E8A-4147-A177-3AD203B41FA5}">
                      <a16:colId xmlns:a16="http://schemas.microsoft.com/office/drawing/2014/main" val="2450139332"/>
                    </a:ext>
                  </a:extLst>
                </a:gridCol>
                <a:gridCol w="713703">
                  <a:extLst>
                    <a:ext uri="{9D8B030D-6E8A-4147-A177-3AD203B41FA5}">
                      <a16:colId xmlns:a16="http://schemas.microsoft.com/office/drawing/2014/main" val="3027763170"/>
                    </a:ext>
                  </a:extLst>
                </a:gridCol>
                <a:gridCol w="713703">
                  <a:extLst>
                    <a:ext uri="{9D8B030D-6E8A-4147-A177-3AD203B41FA5}">
                      <a16:colId xmlns:a16="http://schemas.microsoft.com/office/drawing/2014/main" val="4241707378"/>
                    </a:ext>
                  </a:extLst>
                </a:gridCol>
                <a:gridCol w="649789">
                  <a:extLst>
                    <a:ext uri="{9D8B030D-6E8A-4147-A177-3AD203B41FA5}">
                      <a16:colId xmlns:a16="http://schemas.microsoft.com/office/drawing/2014/main" val="1724565704"/>
                    </a:ext>
                  </a:extLst>
                </a:gridCol>
                <a:gridCol w="639137">
                  <a:extLst>
                    <a:ext uri="{9D8B030D-6E8A-4147-A177-3AD203B41FA5}">
                      <a16:colId xmlns:a16="http://schemas.microsoft.com/office/drawing/2014/main" val="16286364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3013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484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3.127.884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743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3.936.222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2.979.533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87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2294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32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468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052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233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1064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745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706" y="1782063"/>
            <a:ext cx="7886701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458" y="1174291"/>
            <a:ext cx="79271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808A8CF-707E-4ACF-B8D2-779615476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0191"/>
              </p:ext>
            </p:extLst>
          </p:nvPr>
        </p:nvGraphicFramePr>
        <p:xfrm>
          <a:off x="488018" y="2060848"/>
          <a:ext cx="7908389" cy="2457989"/>
        </p:xfrm>
        <a:graphic>
          <a:graphicData uri="http://schemas.openxmlformats.org/drawingml/2006/table">
            <a:tbl>
              <a:tblPr/>
              <a:tblGrid>
                <a:gridCol w="265027">
                  <a:extLst>
                    <a:ext uri="{9D8B030D-6E8A-4147-A177-3AD203B41FA5}">
                      <a16:colId xmlns:a16="http://schemas.microsoft.com/office/drawing/2014/main" val="1421009863"/>
                    </a:ext>
                  </a:extLst>
                </a:gridCol>
                <a:gridCol w="265027">
                  <a:extLst>
                    <a:ext uri="{9D8B030D-6E8A-4147-A177-3AD203B41FA5}">
                      <a16:colId xmlns:a16="http://schemas.microsoft.com/office/drawing/2014/main" val="2978003341"/>
                    </a:ext>
                  </a:extLst>
                </a:gridCol>
                <a:gridCol w="265027">
                  <a:extLst>
                    <a:ext uri="{9D8B030D-6E8A-4147-A177-3AD203B41FA5}">
                      <a16:colId xmlns:a16="http://schemas.microsoft.com/office/drawing/2014/main" val="1726169668"/>
                    </a:ext>
                  </a:extLst>
                </a:gridCol>
                <a:gridCol w="2989497">
                  <a:extLst>
                    <a:ext uri="{9D8B030D-6E8A-4147-A177-3AD203B41FA5}">
                      <a16:colId xmlns:a16="http://schemas.microsoft.com/office/drawing/2014/main" val="3384458590"/>
                    </a:ext>
                  </a:extLst>
                </a:gridCol>
                <a:gridCol w="710271">
                  <a:extLst>
                    <a:ext uri="{9D8B030D-6E8A-4147-A177-3AD203B41FA5}">
                      <a16:colId xmlns:a16="http://schemas.microsoft.com/office/drawing/2014/main" val="2704753815"/>
                    </a:ext>
                  </a:extLst>
                </a:gridCol>
                <a:gridCol w="710271">
                  <a:extLst>
                    <a:ext uri="{9D8B030D-6E8A-4147-A177-3AD203B41FA5}">
                      <a16:colId xmlns:a16="http://schemas.microsoft.com/office/drawing/2014/main" val="3286053208"/>
                    </a:ext>
                  </a:extLst>
                </a:gridCol>
                <a:gridCol w="710271">
                  <a:extLst>
                    <a:ext uri="{9D8B030D-6E8A-4147-A177-3AD203B41FA5}">
                      <a16:colId xmlns:a16="http://schemas.microsoft.com/office/drawing/2014/main" val="4027705683"/>
                    </a:ext>
                  </a:extLst>
                </a:gridCol>
                <a:gridCol w="710271">
                  <a:extLst>
                    <a:ext uri="{9D8B030D-6E8A-4147-A177-3AD203B41FA5}">
                      <a16:colId xmlns:a16="http://schemas.microsoft.com/office/drawing/2014/main" val="1796896440"/>
                    </a:ext>
                  </a:extLst>
                </a:gridCol>
                <a:gridCol w="646664">
                  <a:extLst>
                    <a:ext uri="{9D8B030D-6E8A-4147-A177-3AD203B41FA5}">
                      <a16:colId xmlns:a16="http://schemas.microsoft.com/office/drawing/2014/main" val="1778332291"/>
                    </a:ext>
                  </a:extLst>
                </a:gridCol>
                <a:gridCol w="636063">
                  <a:extLst>
                    <a:ext uri="{9D8B030D-6E8A-4147-A177-3AD203B41FA5}">
                      <a16:colId xmlns:a16="http://schemas.microsoft.com/office/drawing/2014/main" val="19867334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6336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144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32.863.033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1.525.937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23.898.856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926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25.539.614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-183.727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18.937.746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755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3.109.144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03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42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235.932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68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563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440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8142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8962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532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812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483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33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472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929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9247" y="1759583"/>
            <a:ext cx="7886699" cy="214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9247" y="1199268"/>
            <a:ext cx="7886699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43F10F-D035-4207-8FA3-30D8856D8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61269"/>
              </p:ext>
            </p:extLst>
          </p:nvPr>
        </p:nvGraphicFramePr>
        <p:xfrm>
          <a:off x="489246" y="2083958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2085806037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552491695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4004156376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453320747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457840806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4010664238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855688313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399102098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4261042913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3014007287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352182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821048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31.318.156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2.321.184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15.328.898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9797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13.033.334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394.696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9.872.907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81108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968.060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26230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2.412.777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22475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2.412.777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11299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1.345.075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39636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1.045.218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527482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71970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178.153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7789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59552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73599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0518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176.666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6182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1.897.001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189700,1%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282566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1.897.001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189700,1%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79312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20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480" y="1728519"/>
            <a:ext cx="7886699" cy="2603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7480" y="1120094"/>
            <a:ext cx="7886690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33B30AD-09A2-4E8C-8C9B-F4B72FF3A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525696"/>
              </p:ext>
            </p:extLst>
          </p:nvPr>
        </p:nvGraphicFramePr>
        <p:xfrm>
          <a:off x="487480" y="2036951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17517225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8255661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770661980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70535110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79179754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7725615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73619330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147471069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056463821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585137795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839818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55345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247.647.508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906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3.622.729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2.811.814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8452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411.977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56265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326.864.841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233.899.913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26969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326.820.841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233.899.913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36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325.887.103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233.550.422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70085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319.722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9203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8196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68418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59200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02071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89462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1712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84599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9.781.314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26370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9.781.314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5381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9.781.314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32527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0256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6224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661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9173" y="1936598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9174" y="1124744"/>
            <a:ext cx="788669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326EB4-C3A5-4A57-8ABD-6E2D9D275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87540"/>
              </p:ext>
            </p:extLst>
          </p:nvPr>
        </p:nvGraphicFramePr>
        <p:xfrm>
          <a:off x="469172" y="2283359"/>
          <a:ext cx="7886699" cy="14221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69888326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801342763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913498929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1172462584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0089989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54293178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27330591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699381150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1236786406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1061387503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380148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991150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11.031.062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96246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89200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113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4.991.717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8415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6288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22380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6.039.345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5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0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664" y="1699139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664" y="1123435"/>
            <a:ext cx="805465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6F73E2A-021C-4C6E-86E7-8562F6FDF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99755"/>
              </p:ext>
            </p:extLst>
          </p:nvPr>
        </p:nvGraphicFramePr>
        <p:xfrm>
          <a:off x="484670" y="2035603"/>
          <a:ext cx="8054650" cy="3608860"/>
        </p:xfrm>
        <a:graphic>
          <a:graphicData uri="http://schemas.openxmlformats.org/drawingml/2006/table">
            <a:tbl>
              <a:tblPr/>
              <a:tblGrid>
                <a:gridCol w="269928">
                  <a:extLst>
                    <a:ext uri="{9D8B030D-6E8A-4147-A177-3AD203B41FA5}">
                      <a16:colId xmlns:a16="http://schemas.microsoft.com/office/drawing/2014/main" val="2061091556"/>
                    </a:ext>
                  </a:extLst>
                </a:gridCol>
                <a:gridCol w="269928">
                  <a:extLst>
                    <a:ext uri="{9D8B030D-6E8A-4147-A177-3AD203B41FA5}">
                      <a16:colId xmlns:a16="http://schemas.microsoft.com/office/drawing/2014/main" val="2677200039"/>
                    </a:ext>
                  </a:extLst>
                </a:gridCol>
                <a:gridCol w="269928">
                  <a:extLst>
                    <a:ext uri="{9D8B030D-6E8A-4147-A177-3AD203B41FA5}">
                      <a16:colId xmlns:a16="http://schemas.microsoft.com/office/drawing/2014/main" val="3539676829"/>
                    </a:ext>
                  </a:extLst>
                </a:gridCol>
                <a:gridCol w="3044787">
                  <a:extLst>
                    <a:ext uri="{9D8B030D-6E8A-4147-A177-3AD203B41FA5}">
                      <a16:colId xmlns:a16="http://schemas.microsoft.com/office/drawing/2014/main" val="1634454194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974739192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085446031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793577473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661024240"/>
                    </a:ext>
                  </a:extLst>
                </a:gridCol>
                <a:gridCol w="658624">
                  <a:extLst>
                    <a:ext uri="{9D8B030D-6E8A-4147-A177-3AD203B41FA5}">
                      <a16:colId xmlns:a16="http://schemas.microsoft.com/office/drawing/2014/main" val="4206166709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3029531337"/>
                    </a:ext>
                  </a:extLst>
                </a:gridCol>
              </a:tblGrid>
              <a:tr h="1269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599270"/>
                  </a:ext>
                </a:extLst>
              </a:tr>
              <a:tr h="3886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130986"/>
                  </a:ext>
                </a:extLst>
              </a:tr>
              <a:tr h="1665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722.961.476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16.119.568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556.482.004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919221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22.699.260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15.262.676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981930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4.707.690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2.615.493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07209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507489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39095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522.446.351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42123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522.446.351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293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46937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339631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90958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5.151.038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863428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2.151.256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059631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514.178.099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671526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40165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326243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066347"/>
                  </a:ext>
                </a:extLst>
              </a:tr>
              <a:tr h="134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14278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071655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495.140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51763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751651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15980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15.550.439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1555043,9%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82450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15.550.439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1555043,9%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68887"/>
                  </a:ext>
                </a:extLst>
              </a:tr>
              <a:tr h="1269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95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736754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658" y="1124744"/>
            <a:ext cx="788575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BC3772C-2633-4E9B-8E01-8E12B9F36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82656"/>
              </p:ext>
            </p:extLst>
          </p:nvPr>
        </p:nvGraphicFramePr>
        <p:xfrm>
          <a:off x="464715" y="2060848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668918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05638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6642724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8382532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42565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367218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57833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2359053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0120732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016049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1097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6605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66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14.134.556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285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2425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5570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13.742.066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837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2.545.308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8106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678.126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10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10.502.151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598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058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575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23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664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987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55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8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76002" y="1745016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1134099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5BFDA8-5C8C-40EA-9401-90DDAC9D3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43143"/>
              </p:ext>
            </p:extLst>
          </p:nvPr>
        </p:nvGraphicFramePr>
        <p:xfrm>
          <a:off x="476002" y="2081068"/>
          <a:ext cx="7886701" cy="339150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2632895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2544435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4016224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71945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4221573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725813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45608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1541043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9270344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705274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695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835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243.855.398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3942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201.742.864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73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201.583.050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013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23.246.795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016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3.019.127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08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3.021.379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731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1.970.088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148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19.756.020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6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145.046.329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215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2.980.645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872"/>
                  </a:ext>
                </a:extLst>
              </a:tr>
              <a:tr h="1723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1.057.355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879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537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021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868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00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127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11.498.370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265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11.498.370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308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11.498.370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110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3061416,4%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13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30.614.164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3061416,4%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837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0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9409" y="169224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9409" y="1124856"/>
            <a:ext cx="791001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368FCA6-B992-40F8-8088-A193B3BED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94697"/>
              </p:ext>
            </p:extLst>
          </p:nvPr>
        </p:nvGraphicFramePr>
        <p:xfrm>
          <a:off x="549408" y="2012614"/>
          <a:ext cx="7886701" cy="372716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939597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3283337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6121196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926145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66284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223635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754893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6152278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580047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98630862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51384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8902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608.133.469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-54.277.590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430.678.618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3752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231.148.780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184.877.450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5631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25.456.391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65844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6.487.593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7482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445491"/>
                  </a:ext>
                </a:extLst>
              </a:tr>
              <a:tr h="1591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6.483.804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28166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233.453.862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164.814.133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461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14.407.257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6981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14.407.257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11845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213.510.452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150.406.876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11107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212.287.541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149.244.420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2752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0400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90857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59178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2978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66605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938.208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1523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1.132.187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979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96028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6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6" y="1751324"/>
            <a:ext cx="7886701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7" y="1140133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790D42-4524-485B-A103-E98FD58F8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19992"/>
              </p:ext>
            </p:extLst>
          </p:nvPr>
        </p:nvGraphicFramePr>
        <p:xfrm>
          <a:off x="562095" y="2105125"/>
          <a:ext cx="7886701" cy="320789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4159544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104193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484706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03253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89821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372023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831654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84970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9273319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06534445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00948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39330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857.497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89176"/>
                  </a:ext>
                </a:extLst>
              </a:tr>
              <a:tr h="131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94024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4579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9201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58542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0622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5369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18.554.002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5877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18.554.002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25142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9.396.952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5727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9.396.952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2474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9.396.952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17187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21.284.786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18.164.189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16905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88129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0801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15.522.031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15.581.679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1558167,9%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4016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0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48425" y="1952886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8426" y="113043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9BC67D-9B0C-4F61-B2E4-F45875266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066491"/>
              </p:ext>
            </p:extLst>
          </p:nvPr>
        </p:nvGraphicFramePr>
        <p:xfrm>
          <a:off x="548425" y="2302479"/>
          <a:ext cx="7886701" cy="294961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2864466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2066359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79521637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130949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194242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6803435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9341418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6664134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50241469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806642079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895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460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72.361.315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12.443.627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8483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73435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46113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90688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79032"/>
                  </a:ext>
                </a:extLst>
              </a:tr>
              <a:tr h="1744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Apoyo a Jardines Infantiles VTF para Retorno Seguro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780.998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35578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376.424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4849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7795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41731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308.730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14439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0409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6459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617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8367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57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137" y="1930169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2555" y="1139022"/>
            <a:ext cx="786628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82676C-75AA-4C16-B400-F3E59D2A4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02596"/>
              </p:ext>
            </p:extLst>
          </p:nvPr>
        </p:nvGraphicFramePr>
        <p:xfrm>
          <a:off x="502555" y="2277006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4213008523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56105941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2749610999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956286648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31871837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4024159522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300147070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3725920483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4028058500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618380088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626713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55019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17.691.382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795.972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14.652.083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89654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10.232.551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5.971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7.596.310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31360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598.853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1042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98276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99097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208.813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01115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2.291.462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66906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2.291.462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1960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80844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2.266.183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119924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3072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3.230.656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29284,4%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29284,4%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25004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3.230.656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29284,4%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29284,4%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67364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22428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02713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117975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31090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58358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27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79167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955532"/>
              </p:ext>
            </p:extLst>
          </p:nvPr>
        </p:nvGraphicFramePr>
        <p:xfrm>
          <a:off x="467544" y="2047021"/>
          <a:ext cx="803237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174" y="1758304"/>
            <a:ext cx="7908373" cy="289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2534" y="1124744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7A80F7C-15DE-4972-A5C0-7FD97E5FD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44675"/>
              </p:ext>
            </p:extLst>
          </p:nvPr>
        </p:nvGraphicFramePr>
        <p:xfrm>
          <a:off x="480558" y="204827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2546528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313737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1707933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355663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928290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808964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658785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3903232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0694184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80276422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0530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036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030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7917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5489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7863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0281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12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766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413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4945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122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675" y="1700324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139" y="1124744"/>
            <a:ext cx="791242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A1C90A-F782-4F3F-9095-26E164B60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830653"/>
              </p:ext>
            </p:extLst>
          </p:nvPr>
        </p:nvGraphicFramePr>
        <p:xfrm>
          <a:off x="492139" y="2065449"/>
          <a:ext cx="7912422" cy="3074588"/>
        </p:xfrm>
        <a:graphic>
          <a:graphicData uri="http://schemas.openxmlformats.org/drawingml/2006/table">
            <a:tbl>
              <a:tblPr/>
              <a:tblGrid>
                <a:gridCol w="265162">
                  <a:extLst>
                    <a:ext uri="{9D8B030D-6E8A-4147-A177-3AD203B41FA5}">
                      <a16:colId xmlns:a16="http://schemas.microsoft.com/office/drawing/2014/main" val="3550199858"/>
                    </a:ext>
                  </a:extLst>
                </a:gridCol>
                <a:gridCol w="265162">
                  <a:extLst>
                    <a:ext uri="{9D8B030D-6E8A-4147-A177-3AD203B41FA5}">
                      <a16:colId xmlns:a16="http://schemas.microsoft.com/office/drawing/2014/main" val="3929475775"/>
                    </a:ext>
                  </a:extLst>
                </a:gridCol>
                <a:gridCol w="265162">
                  <a:extLst>
                    <a:ext uri="{9D8B030D-6E8A-4147-A177-3AD203B41FA5}">
                      <a16:colId xmlns:a16="http://schemas.microsoft.com/office/drawing/2014/main" val="697815476"/>
                    </a:ext>
                  </a:extLst>
                </a:gridCol>
                <a:gridCol w="2991022">
                  <a:extLst>
                    <a:ext uri="{9D8B030D-6E8A-4147-A177-3AD203B41FA5}">
                      <a16:colId xmlns:a16="http://schemas.microsoft.com/office/drawing/2014/main" val="3115139414"/>
                    </a:ext>
                  </a:extLst>
                </a:gridCol>
                <a:gridCol w="710633">
                  <a:extLst>
                    <a:ext uri="{9D8B030D-6E8A-4147-A177-3AD203B41FA5}">
                      <a16:colId xmlns:a16="http://schemas.microsoft.com/office/drawing/2014/main" val="2354769718"/>
                    </a:ext>
                  </a:extLst>
                </a:gridCol>
                <a:gridCol w="710633">
                  <a:extLst>
                    <a:ext uri="{9D8B030D-6E8A-4147-A177-3AD203B41FA5}">
                      <a16:colId xmlns:a16="http://schemas.microsoft.com/office/drawing/2014/main" val="3476460032"/>
                    </a:ext>
                  </a:extLst>
                </a:gridCol>
                <a:gridCol w="710633">
                  <a:extLst>
                    <a:ext uri="{9D8B030D-6E8A-4147-A177-3AD203B41FA5}">
                      <a16:colId xmlns:a16="http://schemas.microsoft.com/office/drawing/2014/main" val="1934022441"/>
                    </a:ext>
                  </a:extLst>
                </a:gridCol>
                <a:gridCol w="710633">
                  <a:extLst>
                    <a:ext uri="{9D8B030D-6E8A-4147-A177-3AD203B41FA5}">
                      <a16:colId xmlns:a16="http://schemas.microsoft.com/office/drawing/2014/main" val="2389234322"/>
                    </a:ext>
                  </a:extLst>
                </a:gridCol>
                <a:gridCol w="646994">
                  <a:extLst>
                    <a:ext uri="{9D8B030D-6E8A-4147-A177-3AD203B41FA5}">
                      <a16:colId xmlns:a16="http://schemas.microsoft.com/office/drawing/2014/main" val="2311249341"/>
                    </a:ext>
                  </a:extLst>
                </a:gridCol>
                <a:gridCol w="636388">
                  <a:extLst>
                    <a:ext uri="{9D8B030D-6E8A-4147-A177-3AD203B41FA5}">
                      <a16:colId xmlns:a16="http://schemas.microsoft.com/office/drawing/2014/main" val="454529105"/>
                    </a:ext>
                  </a:extLst>
                </a:gridCol>
              </a:tblGrid>
              <a:tr h="1261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35014"/>
                  </a:ext>
                </a:extLst>
              </a:tr>
              <a:tr h="3862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198687"/>
                  </a:ext>
                </a:extLst>
              </a:tr>
              <a:tr h="1655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1.365.110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2814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1.697.513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716966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140.934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680721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76533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95636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0010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45201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43148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0965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04575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26719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661682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656804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750671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713291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88077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97044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33798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502841"/>
                  </a:ext>
                </a:extLst>
              </a:tr>
              <a:tr h="1261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48" y="1726411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49" y="1119691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D381E9-8BCA-4BBE-A804-6B34EF14B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16362"/>
              </p:ext>
            </p:extLst>
          </p:nvPr>
        </p:nvGraphicFramePr>
        <p:xfrm>
          <a:off x="545284" y="2089344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1449737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0387061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3296724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7890204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251676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3844519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945588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686204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2221856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489322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5257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9222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7.097.881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4.564.684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46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3.376.292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130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956.103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897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144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186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1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0865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6652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605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4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801053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1178826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 FET – Covid -19</a:t>
            </a:r>
            <a:endParaRPr lang="es-CL" sz="15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3271036-0FF1-439C-832F-1809EB551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67866"/>
              </p:ext>
            </p:extLst>
          </p:nvPr>
        </p:nvGraphicFramePr>
        <p:xfrm>
          <a:off x="539550" y="2156934"/>
          <a:ext cx="7886701" cy="1355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4225026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795423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672593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710047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044250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007967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708353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014901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8378770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7343401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544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089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7.230.333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30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7.230.333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59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7.230.333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2844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7.230.333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30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890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997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1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935544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279" y="1093738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0DDAD3-5FB6-4CD1-B729-761DECEC9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598173"/>
              </p:ext>
            </p:extLst>
          </p:nvPr>
        </p:nvGraphicFramePr>
        <p:xfrm>
          <a:off x="473279" y="2276478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491131228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4015459279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1586649462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1367875600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49643913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216509588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1559751406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947986371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250679106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3632685816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96597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494270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356.897.185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-33.703.450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195.424.361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45749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171.786.486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89.842.051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8221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37.880.212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5718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3.605.413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54484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1.767.015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68146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1.327.164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55656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3637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124.562.960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51.961.839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62320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50.319.956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9742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1.968.578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1.968.568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1.641.883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16418830,0%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96701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56844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07179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2269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90.128.329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11512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46.705.654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0827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8549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4.359.733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81809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13.878.167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64258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4.164.049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31830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43.422.675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636628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43.422.675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67462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15.858.101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55125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63193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15.452.982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363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1741" y="1971762"/>
            <a:ext cx="789818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741" y="1160023"/>
            <a:ext cx="788328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E3FD28-1EF4-4442-9B1E-78E3E639A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824613"/>
              </p:ext>
            </p:extLst>
          </p:nvPr>
        </p:nvGraphicFramePr>
        <p:xfrm>
          <a:off x="478325" y="2336887"/>
          <a:ext cx="7886701" cy="169680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945011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237519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5843630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212962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651684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89110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510545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198429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9619212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814919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134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3229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218.624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4368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111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52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2661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02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09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378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93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438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1002" y="1942651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1130893"/>
            <a:ext cx="7903797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F6F6E8-E6C1-4BCA-A3C8-6FD4DEFC8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53536"/>
              </p:ext>
            </p:extLst>
          </p:nvPr>
        </p:nvGraphicFramePr>
        <p:xfrm>
          <a:off x="531003" y="2248106"/>
          <a:ext cx="7886700" cy="1990331"/>
        </p:xfrm>
        <a:graphic>
          <a:graphicData uri="http://schemas.openxmlformats.org/drawingml/2006/table">
            <a:tbl>
              <a:tblPr/>
              <a:tblGrid>
                <a:gridCol w="267165">
                  <a:extLst>
                    <a:ext uri="{9D8B030D-6E8A-4147-A177-3AD203B41FA5}">
                      <a16:colId xmlns:a16="http://schemas.microsoft.com/office/drawing/2014/main" val="3143760353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4190142818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1156977657"/>
                    </a:ext>
                  </a:extLst>
                </a:gridCol>
                <a:gridCol w="2928124">
                  <a:extLst>
                    <a:ext uri="{9D8B030D-6E8A-4147-A177-3AD203B41FA5}">
                      <a16:colId xmlns:a16="http://schemas.microsoft.com/office/drawing/2014/main" val="847969183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4261629855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3074357115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76786986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326227474"/>
                    </a:ext>
                  </a:extLst>
                </a:gridCol>
                <a:gridCol w="651882">
                  <a:extLst>
                    <a:ext uri="{9D8B030D-6E8A-4147-A177-3AD203B41FA5}">
                      <a16:colId xmlns:a16="http://schemas.microsoft.com/office/drawing/2014/main" val="3709191864"/>
                    </a:ext>
                  </a:extLst>
                </a:gridCol>
                <a:gridCol w="641195">
                  <a:extLst>
                    <a:ext uri="{9D8B030D-6E8A-4147-A177-3AD203B41FA5}">
                      <a16:colId xmlns:a16="http://schemas.microsoft.com/office/drawing/2014/main" val="340867554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827686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3062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2.523.079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90757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2.687.018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-4.813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2.002.696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89856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142.709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97415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10.194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99991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30218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96818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40013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28112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9324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158.485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36748,0%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4287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00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6221" y="1876463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2749" y="1085316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55D6C5-60FE-473B-A877-5054E8853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266624"/>
              </p:ext>
            </p:extLst>
          </p:nvPr>
        </p:nvGraphicFramePr>
        <p:xfrm>
          <a:off x="492746" y="2223804"/>
          <a:ext cx="7932457" cy="2823083"/>
        </p:xfrm>
        <a:graphic>
          <a:graphicData uri="http://schemas.openxmlformats.org/drawingml/2006/table">
            <a:tbl>
              <a:tblPr/>
              <a:tblGrid>
                <a:gridCol w="268715">
                  <a:extLst>
                    <a:ext uri="{9D8B030D-6E8A-4147-A177-3AD203B41FA5}">
                      <a16:colId xmlns:a16="http://schemas.microsoft.com/office/drawing/2014/main" val="929794027"/>
                    </a:ext>
                  </a:extLst>
                </a:gridCol>
                <a:gridCol w="268715">
                  <a:extLst>
                    <a:ext uri="{9D8B030D-6E8A-4147-A177-3AD203B41FA5}">
                      <a16:colId xmlns:a16="http://schemas.microsoft.com/office/drawing/2014/main" val="2653475418"/>
                    </a:ext>
                  </a:extLst>
                </a:gridCol>
                <a:gridCol w="268715">
                  <a:extLst>
                    <a:ext uri="{9D8B030D-6E8A-4147-A177-3AD203B41FA5}">
                      <a16:colId xmlns:a16="http://schemas.microsoft.com/office/drawing/2014/main" val="3698915298"/>
                    </a:ext>
                  </a:extLst>
                </a:gridCol>
                <a:gridCol w="2945113">
                  <a:extLst>
                    <a:ext uri="{9D8B030D-6E8A-4147-A177-3AD203B41FA5}">
                      <a16:colId xmlns:a16="http://schemas.microsoft.com/office/drawing/2014/main" val="3819472552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3666982807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3149704427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134936775"/>
                    </a:ext>
                  </a:extLst>
                </a:gridCol>
                <a:gridCol w="720155">
                  <a:extLst>
                    <a:ext uri="{9D8B030D-6E8A-4147-A177-3AD203B41FA5}">
                      <a16:colId xmlns:a16="http://schemas.microsoft.com/office/drawing/2014/main" val="1974754348"/>
                    </a:ext>
                  </a:extLst>
                </a:gridCol>
                <a:gridCol w="655664">
                  <a:extLst>
                    <a:ext uri="{9D8B030D-6E8A-4147-A177-3AD203B41FA5}">
                      <a16:colId xmlns:a16="http://schemas.microsoft.com/office/drawing/2014/main" val="3102713397"/>
                    </a:ext>
                  </a:extLst>
                </a:gridCol>
                <a:gridCol w="644915">
                  <a:extLst>
                    <a:ext uri="{9D8B030D-6E8A-4147-A177-3AD203B41FA5}">
                      <a16:colId xmlns:a16="http://schemas.microsoft.com/office/drawing/2014/main" val="4237073081"/>
                    </a:ext>
                  </a:extLst>
                </a:gridCol>
              </a:tblGrid>
              <a:tr h="1306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079864"/>
                  </a:ext>
                </a:extLst>
              </a:tr>
              <a:tr h="3947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6707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43.696.088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52792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44.008.393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532.672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36.823.101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23675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7.996.514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1.786.263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97593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718.220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281381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718.220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945932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122155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47373"/>
                  </a:ext>
                </a:extLst>
              </a:tr>
              <a:tr h="1691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53831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57623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1080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59.651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693554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408.165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98827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143169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40556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2.154.943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259067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2.373.996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23739960,0%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630501"/>
                  </a:ext>
                </a:extLst>
              </a:tr>
              <a:tr h="1306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2.723.887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2.723.877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2.373.996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23739960,0%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97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2858" y="1952967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48130" y="1135393"/>
            <a:ext cx="7935933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9A8470C-6BDF-4127-9680-19641766A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90486"/>
              </p:ext>
            </p:extLst>
          </p:nvPr>
        </p:nvGraphicFramePr>
        <p:xfrm>
          <a:off x="452859" y="2296461"/>
          <a:ext cx="7931204" cy="1239624"/>
        </p:xfrm>
        <a:graphic>
          <a:graphicData uri="http://schemas.openxmlformats.org/drawingml/2006/table">
            <a:tbl>
              <a:tblPr/>
              <a:tblGrid>
                <a:gridCol w="268673">
                  <a:extLst>
                    <a:ext uri="{9D8B030D-6E8A-4147-A177-3AD203B41FA5}">
                      <a16:colId xmlns:a16="http://schemas.microsoft.com/office/drawing/2014/main" val="573192259"/>
                    </a:ext>
                  </a:extLst>
                </a:gridCol>
                <a:gridCol w="268673">
                  <a:extLst>
                    <a:ext uri="{9D8B030D-6E8A-4147-A177-3AD203B41FA5}">
                      <a16:colId xmlns:a16="http://schemas.microsoft.com/office/drawing/2014/main" val="4061744284"/>
                    </a:ext>
                  </a:extLst>
                </a:gridCol>
                <a:gridCol w="268673">
                  <a:extLst>
                    <a:ext uri="{9D8B030D-6E8A-4147-A177-3AD203B41FA5}">
                      <a16:colId xmlns:a16="http://schemas.microsoft.com/office/drawing/2014/main" val="1542943523"/>
                    </a:ext>
                  </a:extLst>
                </a:gridCol>
                <a:gridCol w="2944647">
                  <a:extLst>
                    <a:ext uri="{9D8B030D-6E8A-4147-A177-3AD203B41FA5}">
                      <a16:colId xmlns:a16="http://schemas.microsoft.com/office/drawing/2014/main" val="3704365866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708131491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166104288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2370761577"/>
                    </a:ext>
                  </a:extLst>
                </a:gridCol>
                <a:gridCol w="720041">
                  <a:extLst>
                    <a:ext uri="{9D8B030D-6E8A-4147-A177-3AD203B41FA5}">
                      <a16:colId xmlns:a16="http://schemas.microsoft.com/office/drawing/2014/main" val="3825648868"/>
                    </a:ext>
                  </a:extLst>
                </a:gridCol>
                <a:gridCol w="655561">
                  <a:extLst>
                    <a:ext uri="{9D8B030D-6E8A-4147-A177-3AD203B41FA5}">
                      <a16:colId xmlns:a16="http://schemas.microsoft.com/office/drawing/2014/main" val="1299214304"/>
                    </a:ext>
                  </a:extLst>
                </a:gridCol>
                <a:gridCol w="644813">
                  <a:extLst>
                    <a:ext uri="{9D8B030D-6E8A-4147-A177-3AD203B41FA5}">
                      <a16:colId xmlns:a16="http://schemas.microsoft.com/office/drawing/2014/main" val="343230750"/>
                    </a:ext>
                  </a:extLst>
                </a:gridCol>
              </a:tblGrid>
              <a:tr h="133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278515"/>
                  </a:ext>
                </a:extLst>
              </a:tr>
              <a:tr h="4021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115666"/>
                  </a:ext>
                </a:extLst>
              </a:tr>
              <a:tr h="1723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1.379.888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594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31.160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79965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306.201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74547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1.042.527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14096"/>
                  </a:ext>
                </a:extLst>
              </a:tr>
              <a:tr h="133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1.042.527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2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594" y="198210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3594" y="1134840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7F509E1-2DC4-4151-8D9F-20A9AE530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12804"/>
              </p:ext>
            </p:extLst>
          </p:nvPr>
        </p:nvGraphicFramePr>
        <p:xfrm>
          <a:off x="503594" y="2347229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445462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372334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75951849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062642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644323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478806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022304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421437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34818254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86690167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10435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344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31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2.230.228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1.495.944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633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6341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358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526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893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8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26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476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549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826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9650" y="1270405"/>
            <a:ext cx="807082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416422"/>
              </p:ext>
            </p:extLst>
          </p:nvPr>
        </p:nvGraphicFramePr>
        <p:xfrm>
          <a:off x="469650" y="2348880"/>
          <a:ext cx="8070822" cy="359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2992" y="1945982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6456" y="1129645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49D32B-05C6-4BE7-B09B-DE6BD387E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386132"/>
              </p:ext>
            </p:extLst>
          </p:nvPr>
        </p:nvGraphicFramePr>
        <p:xfrm>
          <a:off x="422988" y="2297494"/>
          <a:ext cx="7933510" cy="3237952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167400314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199084275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483265205"/>
                    </a:ext>
                  </a:extLst>
                </a:gridCol>
                <a:gridCol w="2998993">
                  <a:extLst>
                    <a:ext uri="{9D8B030D-6E8A-4147-A177-3AD203B41FA5}">
                      <a16:colId xmlns:a16="http://schemas.microsoft.com/office/drawing/2014/main" val="564737508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15914115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43689173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19475905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401322344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1312471138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2987007282"/>
                    </a:ext>
                  </a:extLst>
                </a:gridCol>
              </a:tblGrid>
              <a:tr h="2390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39359"/>
                  </a:ext>
                </a:extLst>
              </a:tr>
              <a:tr h="393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159480"/>
                  </a:ext>
                </a:extLst>
              </a:tr>
              <a:tr h="1684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32.312.652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33372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29.732.568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22.711.965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88396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2.257.392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20744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592453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77315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0661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975960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804191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47457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4.866.368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81411"/>
                  </a:ext>
                </a:extLst>
              </a:tr>
              <a:tr h="170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345056"/>
                  </a:ext>
                </a:extLst>
              </a:tr>
              <a:tr h="170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97886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44628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319231"/>
                  </a:ext>
                </a:extLst>
              </a:tr>
              <a:tr h="1706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74189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083700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2.180.214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672.459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662609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62470"/>
                  </a:ext>
                </a:extLst>
              </a:tr>
              <a:tr h="1283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1.836.671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78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305" y="1984220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3846" y="1160469"/>
            <a:ext cx="793350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07734F-A0EA-4BFD-B5A8-A8325D8BB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4610"/>
              </p:ext>
            </p:extLst>
          </p:nvPr>
        </p:nvGraphicFramePr>
        <p:xfrm>
          <a:off x="408114" y="2347714"/>
          <a:ext cx="7933510" cy="1301665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323111041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367955410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162817975"/>
                    </a:ext>
                  </a:extLst>
                </a:gridCol>
                <a:gridCol w="2998993">
                  <a:extLst>
                    <a:ext uri="{9D8B030D-6E8A-4147-A177-3AD203B41FA5}">
                      <a16:colId xmlns:a16="http://schemas.microsoft.com/office/drawing/2014/main" val="3021629641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565777321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548238814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34744508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274461042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483520785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688019881"/>
                    </a:ext>
                  </a:extLst>
                </a:gridCol>
              </a:tblGrid>
              <a:tr h="2368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43628"/>
                  </a:ext>
                </a:extLst>
              </a:tr>
              <a:tr h="3893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899767"/>
                  </a:ext>
                </a:extLst>
              </a:tr>
              <a:tr h="1668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68098"/>
                  </a:ext>
                </a:extLst>
              </a:tr>
              <a:tr h="127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44236"/>
                  </a:ext>
                </a:extLst>
              </a:tr>
              <a:tr h="127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38293"/>
                  </a:ext>
                </a:extLst>
              </a:tr>
              <a:tr h="127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67828"/>
                  </a:ext>
                </a:extLst>
              </a:tr>
              <a:tr h="1271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087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4032" y="1965377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5192" y="1155974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FE4BBA-002C-494C-AC21-5A61885D0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352593"/>
              </p:ext>
            </p:extLst>
          </p:nvPr>
        </p:nvGraphicFramePr>
        <p:xfrm>
          <a:off x="485192" y="2276872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701180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014717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1230082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226896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731906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2828357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3138803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840558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8004959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66666462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9165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8937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9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1.352.311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92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94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743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50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6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3799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43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968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256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27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335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5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9561" y="1989411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6754" y="1148508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88A1787-04E5-44AF-AD5C-214B4385F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464833"/>
              </p:ext>
            </p:extLst>
          </p:nvPr>
        </p:nvGraphicFramePr>
        <p:xfrm>
          <a:off x="496754" y="2327199"/>
          <a:ext cx="7886701" cy="275347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9877238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00053183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055076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4057482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85958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068498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0323028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3293944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636546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1013866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7994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6057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32.661.541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251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28.939.545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23.258.060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4695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6.158.471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3.888.337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9428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908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442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04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15573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82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378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091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7718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928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4671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37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2.853.058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3843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3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4.679.045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46733150,0%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54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1614" y="1996392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211" y="1147827"/>
            <a:ext cx="786950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A89CF1-D8A5-4B8F-B925-29FFC6605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45587"/>
              </p:ext>
            </p:extLst>
          </p:nvPr>
        </p:nvGraphicFramePr>
        <p:xfrm>
          <a:off x="500211" y="2341842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058599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657283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678925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342762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782181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299938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1754506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7932028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47364443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1896137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2197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164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822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295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414.680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41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56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78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9080" y="199331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9080" y="1154521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768E7FF-DDC0-4CD4-8CC9-BC9E90E1E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213335"/>
              </p:ext>
            </p:extLst>
          </p:nvPr>
        </p:nvGraphicFramePr>
        <p:xfrm>
          <a:off x="429080" y="2345864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010399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0289282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481830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651334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10053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38392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849510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637250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3442667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1034302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6164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78495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2.191.998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245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2.266.061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1.708.333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161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17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023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27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20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3449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084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5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229.388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535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25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975281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5" y="1118256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57179E7-076C-49F3-A116-99C4943B6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351663"/>
              </p:ext>
            </p:extLst>
          </p:nvPr>
        </p:nvGraphicFramePr>
        <p:xfrm>
          <a:off x="478364" y="2325661"/>
          <a:ext cx="7886701" cy="3090722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36821983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677399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24137085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63035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398844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134206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170272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5471407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1986331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223200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03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736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61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25.810.102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19.629.390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727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2.291.970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350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4577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238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493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29068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094333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899665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177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308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689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4014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05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94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890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938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4153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1.924.327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6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7" y="1944779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67" y="1144747"/>
            <a:ext cx="788670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828226-29E2-4CE5-AB5A-4627795AD2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12693"/>
              </p:ext>
            </p:extLst>
          </p:nvPr>
        </p:nvGraphicFramePr>
        <p:xfrm>
          <a:off x="478366" y="2279803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234608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9447344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9776973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4411402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90880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19915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585613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6825199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516967303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36038152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400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1319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562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732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735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016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9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7832" y="1997317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7832" y="1159386"/>
            <a:ext cx="788094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C4E2811-4CD8-4E3F-91E3-1FEF0DA5F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57943"/>
              </p:ext>
            </p:extLst>
          </p:nvPr>
        </p:nvGraphicFramePr>
        <p:xfrm>
          <a:off x="427832" y="2329772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6189055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9073362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0900781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3970995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78746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79777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384465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46606011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0093287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2947045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899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6578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2.069.659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0988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2.598.284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1.649.632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61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992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246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77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966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29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055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549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89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066" y="1916831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3825" y="1146723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FBFF7B-D0FB-4C98-801E-9C318BEF2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54655"/>
              </p:ext>
            </p:extLst>
          </p:nvPr>
        </p:nvGraphicFramePr>
        <p:xfrm>
          <a:off x="532650" y="2269756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3024308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270502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3253914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5681118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132811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726312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85463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720136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83169321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9551893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51134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82860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58.500.573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4.275.037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42.022.403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28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44.406.148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1.884.019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37.159.283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931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6.059.148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1.664.372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42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227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1.154.965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434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61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83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160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2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8928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252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214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612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122.774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9673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7553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1.038.042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785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1.038.042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053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62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1.992.974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19929740,0%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7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1560" y="1196752"/>
            <a:ext cx="777686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327515"/>
              </p:ext>
            </p:extLst>
          </p:nvPr>
        </p:nvGraphicFramePr>
        <p:xfrm>
          <a:off x="682456" y="2271878"/>
          <a:ext cx="7704856" cy="355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21" y="2030339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8121" y="1172882"/>
            <a:ext cx="7880942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F76C7DC-3AED-4DCC-A92E-29BA78FF1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22361"/>
              </p:ext>
            </p:extLst>
          </p:nvPr>
        </p:nvGraphicFramePr>
        <p:xfrm>
          <a:off x="568121" y="2376166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76485628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2980457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1835037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0000369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000879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027193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189058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519591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96999655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475185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23003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18621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3324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935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0338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039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2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046" y="1777901"/>
            <a:ext cx="803203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709" y="1140493"/>
            <a:ext cx="803776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5A7DD88-45D6-45F8-98F2-539AC3C6B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96216"/>
              </p:ext>
            </p:extLst>
          </p:nvPr>
        </p:nvGraphicFramePr>
        <p:xfrm>
          <a:off x="469910" y="2078407"/>
          <a:ext cx="8046562" cy="2022536"/>
        </p:xfrm>
        <a:graphic>
          <a:graphicData uri="http://schemas.openxmlformats.org/drawingml/2006/table">
            <a:tbl>
              <a:tblPr/>
              <a:tblGrid>
                <a:gridCol w="269657">
                  <a:extLst>
                    <a:ext uri="{9D8B030D-6E8A-4147-A177-3AD203B41FA5}">
                      <a16:colId xmlns:a16="http://schemas.microsoft.com/office/drawing/2014/main" val="2210294191"/>
                    </a:ext>
                  </a:extLst>
                </a:gridCol>
                <a:gridCol w="269657">
                  <a:extLst>
                    <a:ext uri="{9D8B030D-6E8A-4147-A177-3AD203B41FA5}">
                      <a16:colId xmlns:a16="http://schemas.microsoft.com/office/drawing/2014/main" val="1021279089"/>
                    </a:ext>
                  </a:extLst>
                </a:gridCol>
                <a:gridCol w="269657">
                  <a:extLst>
                    <a:ext uri="{9D8B030D-6E8A-4147-A177-3AD203B41FA5}">
                      <a16:colId xmlns:a16="http://schemas.microsoft.com/office/drawing/2014/main" val="1784797432"/>
                    </a:ext>
                  </a:extLst>
                </a:gridCol>
                <a:gridCol w="3041728">
                  <a:extLst>
                    <a:ext uri="{9D8B030D-6E8A-4147-A177-3AD203B41FA5}">
                      <a16:colId xmlns:a16="http://schemas.microsoft.com/office/drawing/2014/main" val="3193527973"/>
                    </a:ext>
                  </a:extLst>
                </a:gridCol>
                <a:gridCol w="722681">
                  <a:extLst>
                    <a:ext uri="{9D8B030D-6E8A-4147-A177-3AD203B41FA5}">
                      <a16:colId xmlns:a16="http://schemas.microsoft.com/office/drawing/2014/main" val="1579054144"/>
                    </a:ext>
                  </a:extLst>
                </a:gridCol>
                <a:gridCol w="722681">
                  <a:extLst>
                    <a:ext uri="{9D8B030D-6E8A-4147-A177-3AD203B41FA5}">
                      <a16:colId xmlns:a16="http://schemas.microsoft.com/office/drawing/2014/main" val="214938763"/>
                    </a:ext>
                  </a:extLst>
                </a:gridCol>
                <a:gridCol w="722681">
                  <a:extLst>
                    <a:ext uri="{9D8B030D-6E8A-4147-A177-3AD203B41FA5}">
                      <a16:colId xmlns:a16="http://schemas.microsoft.com/office/drawing/2014/main" val="3932449911"/>
                    </a:ext>
                  </a:extLst>
                </a:gridCol>
                <a:gridCol w="722681">
                  <a:extLst>
                    <a:ext uri="{9D8B030D-6E8A-4147-A177-3AD203B41FA5}">
                      <a16:colId xmlns:a16="http://schemas.microsoft.com/office/drawing/2014/main" val="3509071448"/>
                    </a:ext>
                  </a:extLst>
                </a:gridCol>
                <a:gridCol w="657963">
                  <a:extLst>
                    <a:ext uri="{9D8B030D-6E8A-4147-A177-3AD203B41FA5}">
                      <a16:colId xmlns:a16="http://schemas.microsoft.com/office/drawing/2014/main" val="303833579"/>
                    </a:ext>
                  </a:extLst>
                </a:gridCol>
                <a:gridCol w="647176">
                  <a:extLst>
                    <a:ext uri="{9D8B030D-6E8A-4147-A177-3AD203B41FA5}">
                      <a16:colId xmlns:a16="http://schemas.microsoft.com/office/drawing/2014/main" val="4282575846"/>
                    </a:ext>
                  </a:extLst>
                </a:gridCol>
              </a:tblGrid>
              <a:tr h="1315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999449"/>
                  </a:ext>
                </a:extLst>
              </a:tr>
              <a:tr h="402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678655"/>
                  </a:ext>
                </a:extLst>
              </a:tr>
              <a:tr h="1726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7916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2.164.949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92590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314.928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66046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292283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081116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59176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25431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493184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7578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16827"/>
                  </a:ext>
                </a:extLst>
              </a:tr>
              <a:tr h="1315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8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5933" y="176012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173" y="1152580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C6C729-E5C3-4679-BB98-743DEE005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34668"/>
              </p:ext>
            </p:extLst>
          </p:nvPr>
        </p:nvGraphicFramePr>
        <p:xfrm>
          <a:off x="474171" y="2081805"/>
          <a:ext cx="8037759" cy="2703059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2515077257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643342066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3753196853"/>
                    </a:ext>
                  </a:extLst>
                </a:gridCol>
                <a:gridCol w="3038402">
                  <a:extLst>
                    <a:ext uri="{9D8B030D-6E8A-4147-A177-3AD203B41FA5}">
                      <a16:colId xmlns:a16="http://schemas.microsoft.com/office/drawing/2014/main" val="4163914217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07217100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289411329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024811977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4171729541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1692369231"/>
                    </a:ext>
                  </a:extLst>
                </a:gridCol>
                <a:gridCol w="646468">
                  <a:extLst>
                    <a:ext uri="{9D8B030D-6E8A-4147-A177-3AD203B41FA5}">
                      <a16:colId xmlns:a16="http://schemas.microsoft.com/office/drawing/2014/main" val="2830581237"/>
                    </a:ext>
                  </a:extLst>
                </a:gridCol>
              </a:tblGrid>
              <a:tr h="1264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938640"/>
                  </a:ext>
                </a:extLst>
              </a:tr>
              <a:tr h="3872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486801"/>
                  </a:ext>
                </a:extLst>
              </a:tr>
              <a:tr h="1659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38.763.466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27.298.857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369305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29.647.147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22.489.214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1269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66809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009762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550645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900322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005121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685348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183.688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537080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66316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436241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70056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285287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-1.061.576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536141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1.774.446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-1.061.576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552864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1.943.179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19431790,0%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844395"/>
                  </a:ext>
                </a:extLst>
              </a:tr>
              <a:tr h="1264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2.309.727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1.943.179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19431790,0%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495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1" y="1980320"/>
            <a:ext cx="8037758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4987" y="1129500"/>
            <a:ext cx="7955446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670A45-C8BA-42AE-8361-3B1E10A60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179903"/>
              </p:ext>
            </p:extLst>
          </p:nvPr>
        </p:nvGraphicFramePr>
        <p:xfrm>
          <a:off x="504988" y="2325102"/>
          <a:ext cx="7955445" cy="1162415"/>
        </p:xfrm>
        <a:graphic>
          <a:graphicData uri="http://schemas.openxmlformats.org/drawingml/2006/table">
            <a:tbl>
              <a:tblPr/>
              <a:tblGrid>
                <a:gridCol w="266604">
                  <a:extLst>
                    <a:ext uri="{9D8B030D-6E8A-4147-A177-3AD203B41FA5}">
                      <a16:colId xmlns:a16="http://schemas.microsoft.com/office/drawing/2014/main" val="3696152212"/>
                    </a:ext>
                  </a:extLst>
                </a:gridCol>
                <a:gridCol w="266604">
                  <a:extLst>
                    <a:ext uri="{9D8B030D-6E8A-4147-A177-3AD203B41FA5}">
                      <a16:colId xmlns:a16="http://schemas.microsoft.com/office/drawing/2014/main" val="298544487"/>
                    </a:ext>
                  </a:extLst>
                </a:gridCol>
                <a:gridCol w="266604">
                  <a:extLst>
                    <a:ext uri="{9D8B030D-6E8A-4147-A177-3AD203B41FA5}">
                      <a16:colId xmlns:a16="http://schemas.microsoft.com/office/drawing/2014/main" val="2886238072"/>
                    </a:ext>
                  </a:extLst>
                </a:gridCol>
                <a:gridCol w="3007285">
                  <a:extLst>
                    <a:ext uri="{9D8B030D-6E8A-4147-A177-3AD203B41FA5}">
                      <a16:colId xmlns:a16="http://schemas.microsoft.com/office/drawing/2014/main" val="1059644740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2614933880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4076179493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2692095102"/>
                    </a:ext>
                  </a:extLst>
                </a:gridCol>
                <a:gridCol w="714497">
                  <a:extLst>
                    <a:ext uri="{9D8B030D-6E8A-4147-A177-3AD203B41FA5}">
                      <a16:colId xmlns:a16="http://schemas.microsoft.com/office/drawing/2014/main" val="2909330461"/>
                    </a:ext>
                  </a:extLst>
                </a:gridCol>
                <a:gridCol w="650512">
                  <a:extLst>
                    <a:ext uri="{9D8B030D-6E8A-4147-A177-3AD203B41FA5}">
                      <a16:colId xmlns:a16="http://schemas.microsoft.com/office/drawing/2014/main" val="3982739791"/>
                    </a:ext>
                  </a:extLst>
                </a:gridCol>
                <a:gridCol w="639848">
                  <a:extLst>
                    <a:ext uri="{9D8B030D-6E8A-4147-A177-3AD203B41FA5}">
                      <a16:colId xmlns:a16="http://schemas.microsoft.com/office/drawing/2014/main" val="2234954822"/>
                    </a:ext>
                  </a:extLst>
                </a:gridCol>
              </a:tblGrid>
              <a:tr h="1239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89194"/>
                  </a:ext>
                </a:extLst>
              </a:tr>
              <a:tr h="3797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702922"/>
                  </a:ext>
                </a:extLst>
              </a:tr>
              <a:tr h="162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25369"/>
                  </a:ext>
                </a:extLst>
              </a:tr>
              <a:tr h="12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48944"/>
                  </a:ext>
                </a:extLst>
              </a:tr>
              <a:tr h="12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396248"/>
                  </a:ext>
                </a:extLst>
              </a:tr>
              <a:tr h="12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400376"/>
                  </a:ext>
                </a:extLst>
              </a:tr>
              <a:tr h="12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23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3923" y="1970994"/>
            <a:ext cx="792715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1307" y="1131993"/>
            <a:ext cx="791912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C78FBE9-D80C-418D-91F4-7ECC47E5A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49267"/>
              </p:ext>
            </p:extLst>
          </p:nvPr>
        </p:nvGraphicFramePr>
        <p:xfrm>
          <a:off x="541307" y="2301026"/>
          <a:ext cx="7927155" cy="1727673"/>
        </p:xfrm>
        <a:graphic>
          <a:graphicData uri="http://schemas.openxmlformats.org/drawingml/2006/table">
            <a:tbl>
              <a:tblPr/>
              <a:tblGrid>
                <a:gridCol w="265656">
                  <a:extLst>
                    <a:ext uri="{9D8B030D-6E8A-4147-A177-3AD203B41FA5}">
                      <a16:colId xmlns:a16="http://schemas.microsoft.com/office/drawing/2014/main" val="2094441511"/>
                    </a:ext>
                  </a:extLst>
                </a:gridCol>
                <a:gridCol w="265656">
                  <a:extLst>
                    <a:ext uri="{9D8B030D-6E8A-4147-A177-3AD203B41FA5}">
                      <a16:colId xmlns:a16="http://schemas.microsoft.com/office/drawing/2014/main" val="216862425"/>
                    </a:ext>
                  </a:extLst>
                </a:gridCol>
                <a:gridCol w="265656">
                  <a:extLst>
                    <a:ext uri="{9D8B030D-6E8A-4147-A177-3AD203B41FA5}">
                      <a16:colId xmlns:a16="http://schemas.microsoft.com/office/drawing/2014/main" val="408796861"/>
                    </a:ext>
                  </a:extLst>
                </a:gridCol>
                <a:gridCol w="2996591">
                  <a:extLst>
                    <a:ext uri="{9D8B030D-6E8A-4147-A177-3AD203B41FA5}">
                      <a16:colId xmlns:a16="http://schemas.microsoft.com/office/drawing/2014/main" val="1639748361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4167465496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194420878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3036307787"/>
                    </a:ext>
                  </a:extLst>
                </a:gridCol>
                <a:gridCol w="711956">
                  <a:extLst>
                    <a:ext uri="{9D8B030D-6E8A-4147-A177-3AD203B41FA5}">
                      <a16:colId xmlns:a16="http://schemas.microsoft.com/office/drawing/2014/main" val="2553449699"/>
                    </a:ext>
                  </a:extLst>
                </a:gridCol>
                <a:gridCol w="648199">
                  <a:extLst>
                    <a:ext uri="{9D8B030D-6E8A-4147-A177-3AD203B41FA5}">
                      <a16:colId xmlns:a16="http://schemas.microsoft.com/office/drawing/2014/main" val="3706067453"/>
                    </a:ext>
                  </a:extLst>
                </a:gridCol>
                <a:gridCol w="637573">
                  <a:extLst>
                    <a:ext uri="{9D8B030D-6E8A-4147-A177-3AD203B41FA5}">
                      <a16:colId xmlns:a16="http://schemas.microsoft.com/office/drawing/2014/main" val="642358181"/>
                    </a:ext>
                  </a:extLst>
                </a:gridCol>
              </a:tblGrid>
              <a:tr h="1291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496941"/>
                  </a:ext>
                </a:extLst>
              </a:tr>
              <a:tr h="3955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38531"/>
                  </a:ext>
                </a:extLst>
              </a:tr>
              <a:tr h="1695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843084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2.342.937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70061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52460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28592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306774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9880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261001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516253"/>
                  </a:ext>
                </a:extLst>
              </a:tr>
              <a:tr h="129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81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168" y="1992575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0168" y="1179503"/>
            <a:ext cx="79374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1D555CA-9342-4E65-B1D0-58F118ABD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26388"/>
              </p:ext>
            </p:extLst>
          </p:nvPr>
        </p:nvGraphicFramePr>
        <p:xfrm>
          <a:off x="540167" y="2305408"/>
          <a:ext cx="7937461" cy="2934591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3886246721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4259437030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864408725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350562039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15113418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71843246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610479235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4086895929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3995375507"/>
                    </a:ext>
                  </a:extLst>
                </a:gridCol>
                <a:gridCol w="638401">
                  <a:extLst>
                    <a:ext uri="{9D8B030D-6E8A-4147-A177-3AD203B41FA5}">
                      <a16:colId xmlns:a16="http://schemas.microsoft.com/office/drawing/2014/main" val="2096108654"/>
                    </a:ext>
                  </a:extLst>
                </a:gridCol>
              </a:tblGrid>
              <a:tr h="1255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808112"/>
                  </a:ext>
                </a:extLst>
              </a:tr>
              <a:tr h="3844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05971"/>
                  </a:ext>
                </a:extLst>
              </a:tr>
              <a:tr h="1647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54.162.730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39.156.386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0539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42.805.001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1.435.971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33.874.971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182468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5.031.721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2.388.442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30217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32059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1.996.716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377516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50263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757525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24955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721908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254581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094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141921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177071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581770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681856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43865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3.005.621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1.235.068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089099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39593"/>
                  </a:ext>
                </a:extLst>
              </a:tr>
              <a:tr h="12554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7451" y="2020380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5691" y="1152925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8343A4-E744-4051-BC65-40D987E9D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92954"/>
              </p:ext>
            </p:extLst>
          </p:nvPr>
        </p:nvGraphicFramePr>
        <p:xfrm>
          <a:off x="498238" y="2341429"/>
          <a:ext cx="7954913" cy="1196735"/>
        </p:xfrm>
        <a:graphic>
          <a:graphicData uri="http://schemas.openxmlformats.org/drawingml/2006/table">
            <a:tbl>
              <a:tblPr/>
              <a:tblGrid>
                <a:gridCol w="266586">
                  <a:extLst>
                    <a:ext uri="{9D8B030D-6E8A-4147-A177-3AD203B41FA5}">
                      <a16:colId xmlns:a16="http://schemas.microsoft.com/office/drawing/2014/main" val="966010955"/>
                    </a:ext>
                  </a:extLst>
                </a:gridCol>
                <a:gridCol w="266586">
                  <a:extLst>
                    <a:ext uri="{9D8B030D-6E8A-4147-A177-3AD203B41FA5}">
                      <a16:colId xmlns:a16="http://schemas.microsoft.com/office/drawing/2014/main" val="332601833"/>
                    </a:ext>
                  </a:extLst>
                </a:gridCol>
                <a:gridCol w="266586">
                  <a:extLst>
                    <a:ext uri="{9D8B030D-6E8A-4147-A177-3AD203B41FA5}">
                      <a16:colId xmlns:a16="http://schemas.microsoft.com/office/drawing/2014/main" val="297771541"/>
                    </a:ext>
                  </a:extLst>
                </a:gridCol>
                <a:gridCol w="3007085">
                  <a:extLst>
                    <a:ext uri="{9D8B030D-6E8A-4147-A177-3AD203B41FA5}">
                      <a16:colId xmlns:a16="http://schemas.microsoft.com/office/drawing/2014/main" val="3608499139"/>
                    </a:ext>
                  </a:extLst>
                </a:gridCol>
                <a:gridCol w="714449">
                  <a:extLst>
                    <a:ext uri="{9D8B030D-6E8A-4147-A177-3AD203B41FA5}">
                      <a16:colId xmlns:a16="http://schemas.microsoft.com/office/drawing/2014/main" val="2183081384"/>
                    </a:ext>
                  </a:extLst>
                </a:gridCol>
                <a:gridCol w="714449">
                  <a:extLst>
                    <a:ext uri="{9D8B030D-6E8A-4147-A177-3AD203B41FA5}">
                      <a16:colId xmlns:a16="http://schemas.microsoft.com/office/drawing/2014/main" val="849709259"/>
                    </a:ext>
                  </a:extLst>
                </a:gridCol>
                <a:gridCol w="714449">
                  <a:extLst>
                    <a:ext uri="{9D8B030D-6E8A-4147-A177-3AD203B41FA5}">
                      <a16:colId xmlns:a16="http://schemas.microsoft.com/office/drawing/2014/main" val="2676821259"/>
                    </a:ext>
                  </a:extLst>
                </a:gridCol>
                <a:gridCol w="714449">
                  <a:extLst>
                    <a:ext uri="{9D8B030D-6E8A-4147-A177-3AD203B41FA5}">
                      <a16:colId xmlns:a16="http://schemas.microsoft.com/office/drawing/2014/main" val="3024771781"/>
                    </a:ext>
                  </a:extLst>
                </a:gridCol>
                <a:gridCol w="650469">
                  <a:extLst>
                    <a:ext uri="{9D8B030D-6E8A-4147-A177-3AD203B41FA5}">
                      <a16:colId xmlns:a16="http://schemas.microsoft.com/office/drawing/2014/main" val="2898750429"/>
                    </a:ext>
                  </a:extLst>
                </a:gridCol>
                <a:gridCol w="639805">
                  <a:extLst>
                    <a:ext uri="{9D8B030D-6E8A-4147-A177-3AD203B41FA5}">
                      <a16:colId xmlns:a16="http://schemas.microsoft.com/office/drawing/2014/main" val="1874144126"/>
                    </a:ext>
                  </a:extLst>
                </a:gridCol>
              </a:tblGrid>
              <a:tr h="1276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042864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084954"/>
                  </a:ext>
                </a:extLst>
              </a:tr>
              <a:tr h="1675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538.689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91180"/>
                  </a:ext>
                </a:extLst>
              </a:tr>
              <a:tr h="127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40842"/>
                  </a:ext>
                </a:extLst>
              </a:tr>
              <a:tr h="127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65445"/>
                  </a:ext>
                </a:extLst>
              </a:tr>
              <a:tr h="127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34859"/>
                  </a:ext>
                </a:extLst>
              </a:tr>
              <a:tr h="127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684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38" y="198884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837" y="1155357"/>
            <a:ext cx="8010599" cy="81176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3005C7-AAA0-401A-B149-C7E564118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892937"/>
              </p:ext>
            </p:extLst>
          </p:nvPr>
        </p:nvGraphicFramePr>
        <p:xfrm>
          <a:off x="521837" y="2340592"/>
          <a:ext cx="8011703" cy="1736476"/>
        </p:xfrm>
        <a:graphic>
          <a:graphicData uri="http://schemas.openxmlformats.org/drawingml/2006/table">
            <a:tbl>
              <a:tblPr/>
              <a:tblGrid>
                <a:gridCol w="268489">
                  <a:extLst>
                    <a:ext uri="{9D8B030D-6E8A-4147-A177-3AD203B41FA5}">
                      <a16:colId xmlns:a16="http://schemas.microsoft.com/office/drawing/2014/main" val="2077306059"/>
                    </a:ext>
                  </a:extLst>
                </a:gridCol>
                <a:gridCol w="268489">
                  <a:extLst>
                    <a:ext uri="{9D8B030D-6E8A-4147-A177-3AD203B41FA5}">
                      <a16:colId xmlns:a16="http://schemas.microsoft.com/office/drawing/2014/main" val="2136080398"/>
                    </a:ext>
                  </a:extLst>
                </a:gridCol>
                <a:gridCol w="268489">
                  <a:extLst>
                    <a:ext uri="{9D8B030D-6E8A-4147-A177-3AD203B41FA5}">
                      <a16:colId xmlns:a16="http://schemas.microsoft.com/office/drawing/2014/main" val="3535171850"/>
                    </a:ext>
                  </a:extLst>
                </a:gridCol>
                <a:gridCol w="3028551">
                  <a:extLst>
                    <a:ext uri="{9D8B030D-6E8A-4147-A177-3AD203B41FA5}">
                      <a16:colId xmlns:a16="http://schemas.microsoft.com/office/drawing/2014/main" val="2805314251"/>
                    </a:ext>
                  </a:extLst>
                </a:gridCol>
                <a:gridCol w="719550">
                  <a:extLst>
                    <a:ext uri="{9D8B030D-6E8A-4147-A177-3AD203B41FA5}">
                      <a16:colId xmlns:a16="http://schemas.microsoft.com/office/drawing/2014/main" val="2544752537"/>
                    </a:ext>
                  </a:extLst>
                </a:gridCol>
                <a:gridCol w="719550">
                  <a:extLst>
                    <a:ext uri="{9D8B030D-6E8A-4147-A177-3AD203B41FA5}">
                      <a16:colId xmlns:a16="http://schemas.microsoft.com/office/drawing/2014/main" val="3295666739"/>
                    </a:ext>
                  </a:extLst>
                </a:gridCol>
                <a:gridCol w="719550">
                  <a:extLst>
                    <a:ext uri="{9D8B030D-6E8A-4147-A177-3AD203B41FA5}">
                      <a16:colId xmlns:a16="http://schemas.microsoft.com/office/drawing/2014/main" val="850184003"/>
                    </a:ext>
                  </a:extLst>
                </a:gridCol>
                <a:gridCol w="719550">
                  <a:extLst>
                    <a:ext uri="{9D8B030D-6E8A-4147-A177-3AD203B41FA5}">
                      <a16:colId xmlns:a16="http://schemas.microsoft.com/office/drawing/2014/main" val="2485043539"/>
                    </a:ext>
                  </a:extLst>
                </a:gridCol>
                <a:gridCol w="655112">
                  <a:extLst>
                    <a:ext uri="{9D8B030D-6E8A-4147-A177-3AD203B41FA5}">
                      <a16:colId xmlns:a16="http://schemas.microsoft.com/office/drawing/2014/main" val="2448353386"/>
                    </a:ext>
                  </a:extLst>
                </a:gridCol>
                <a:gridCol w="644373">
                  <a:extLst>
                    <a:ext uri="{9D8B030D-6E8A-4147-A177-3AD203B41FA5}">
                      <a16:colId xmlns:a16="http://schemas.microsoft.com/office/drawing/2014/main" val="4262407091"/>
                    </a:ext>
                  </a:extLst>
                </a:gridCol>
              </a:tblGrid>
              <a:tr h="1298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04962"/>
                  </a:ext>
                </a:extLst>
              </a:tr>
              <a:tr h="3976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848795"/>
                  </a:ext>
                </a:extLst>
              </a:tr>
              <a:tr h="1704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060865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98715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517708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04230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844487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968610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350344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38904"/>
                  </a:ext>
                </a:extLst>
              </a:tr>
              <a:tr h="1298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268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5849" y="1975550"/>
            <a:ext cx="8039119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5849" y="1124744"/>
            <a:ext cx="803915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F73F566-7705-4EEC-890C-13D13B090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18185"/>
              </p:ext>
            </p:extLst>
          </p:nvPr>
        </p:nvGraphicFramePr>
        <p:xfrm>
          <a:off x="505848" y="2296438"/>
          <a:ext cx="8039119" cy="2457989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2164045823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4118901708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3969214774"/>
                    </a:ext>
                  </a:extLst>
                </a:gridCol>
                <a:gridCol w="3038915">
                  <a:extLst>
                    <a:ext uri="{9D8B030D-6E8A-4147-A177-3AD203B41FA5}">
                      <a16:colId xmlns:a16="http://schemas.microsoft.com/office/drawing/2014/main" val="4141226284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627521117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80314553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2975950204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959010939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863016363"/>
                    </a:ext>
                  </a:extLst>
                </a:gridCol>
                <a:gridCol w="646578">
                  <a:extLst>
                    <a:ext uri="{9D8B030D-6E8A-4147-A177-3AD203B41FA5}">
                      <a16:colId xmlns:a16="http://schemas.microsoft.com/office/drawing/2014/main" val="11551100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567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5699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45.592.263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362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56.818.443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43.744.290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727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1.760.814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1361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213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270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172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402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128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68.595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972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259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92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064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918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830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1.567.654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60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4" y="1986141"/>
            <a:ext cx="800374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9564" y="1173023"/>
            <a:ext cx="8007114" cy="784331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555084D-4B97-4089-8818-1DFB41395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03798"/>
              </p:ext>
            </p:extLst>
          </p:nvPr>
        </p:nvGraphicFramePr>
        <p:xfrm>
          <a:off x="519564" y="2316173"/>
          <a:ext cx="8003741" cy="1198491"/>
        </p:xfrm>
        <a:graphic>
          <a:graphicData uri="http://schemas.openxmlformats.org/drawingml/2006/table">
            <a:tbl>
              <a:tblPr/>
              <a:tblGrid>
                <a:gridCol w="268222">
                  <a:extLst>
                    <a:ext uri="{9D8B030D-6E8A-4147-A177-3AD203B41FA5}">
                      <a16:colId xmlns:a16="http://schemas.microsoft.com/office/drawing/2014/main" val="455266846"/>
                    </a:ext>
                  </a:extLst>
                </a:gridCol>
                <a:gridCol w="268222">
                  <a:extLst>
                    <a:ext uri="{9D8B030D-6E8A-4147-A177-3AD203B41FA5}">
                      <a16:colId xmlns:a16="http://schemas.microsoft.com/office/drawing/2014/main" val="4111358128"/>
                    </a:ext>
                  </a:extLst>
                </a:gridCol>
                <a:gridCol w="268222">
                  <a:extLst>
                    <a:ext uri="{9D8B030D-6E8A-4147-A177-3AD203B41FA5}">
                      <a16:colId xmlns:a16="http://schemas.microsoft.com/office/drawing/2014/main" val="3306027785"/>
                    </a:ext>
                  </a:extLst>
                </a:gridCol>
                <a:gridCol w="3025542">
                  <a:extLst>
                    <a:ext uri="{9D8B030D-6E8A-4147-A177-3AD203B41FA5}">
                      <a16:colId xmlns:a16="http://schemas.microsoft.com/office/drawing/2014/main" val="307503349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1962305843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795411914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3869775151"/>
                    </a:ext>
                  </a:extLst>
                </a:gridCol>
                <a:gridCol w="718835">
                  <a:extLst>
                    <a:ext uri="{9D8B030D-6E8A-4147-A177-3AD203B41FA5}">
                      <a16:colId xmlns:a16="http://schemas.microsoft.com/office/drawing/2014/main" val="3616698917"/>
                    </a:ext>
                  </a:extLst>
                </a:gridCol>
                <a:gridCol w="654461">
                  <a:extLst>
                    <a:ext uri="{9D8B030D-6E8A-4147-A177-3AD203B41FA5}">
                      <a16:colId xmlns:a16="http://schemas.microsoft.com/office/drawing/2014/main" val="4108147283"/>
                    </a:ext>
                  </a:extLst>
                </a:gridCol>
                <a:gridCol w="643732">
                  <a:extLst>
                    <a:ext uri="{9D8B030D-6E8A-4147-A177-3AD203B41FA5}">
                      <a16:colId xmlns:a16="http://schemas.microsoft.com/office/drawing/2014/main" val="2420361586"/>
                    </a:ext>
                  </a:extLst>
                </a:gridCol>
              </a:tblGrid>
              <a:tr h="1278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601172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194299"/>
                  </a:ext>
                </a:extLst>
              </a:tr>
              <a:tr h="1677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866887"/>
                  </a:ext>
                </a:extLst>
              </a:tr>
              <a:tr h="127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985422"/>
                  </a:ext>
                </a:extLst>
              </a:tr>
              <a:tr h="127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353169"/>
                  </a:ext>
                </a:extLst>
              </a:tr>
              <a:tr h="127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277222"/>
                  </a:ext>
                </a:extLst>
              </a:tr>
              <a:tr h="1278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2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3789" y="1714174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597" y="1153859"/>
            <a:ext cx="7886701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A27CA50-3CE2-469F-A6C5-86EE516C8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183706"/>
              </p:ext>
            </p:extLst>
          </p:nvPr>
        </p:nvGraphicFramePr>
        <p:xfrm>
          <a:off x="466597" y="2175572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1978851718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3757638790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2974601092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1776328699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1902148074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749925797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1282975239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3901753411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264366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03549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12.239.435.976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313.052.741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8.466.421.751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64777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834.048.784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11.691.055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644.066.713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9037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147.646.317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15.357.657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70.615.173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466903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23.012.116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2.122.442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10.988.709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209422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9.763.365.160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82.339.883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7.102.751.933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50298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33.725.849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66513,9%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66513,9%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2371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1.132.187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11224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18.353.873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4.747.534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4.160.741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71657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34.105.243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02239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127.836.384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46.873.636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26.658.912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7791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406.795.074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87.116.025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188.788.067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5400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410.342.838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236.629.509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349.428.224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6238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2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814" y="1938205"/>
            <a:ext cx="802943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1" y="1124744"/>
            <a:ext cx="801281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A76BECB-DED9-43F0-9C74-CEAFBE7B9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78281"/>
              </p:ext>
            </p:extLst>
          </p:nvPr>
        </p:nvGraphicFramePr>
        <p:xfrm>
          <a:off x="539551" y="2268237"/>
          <a:ext cx="8011697" cy="1939109"/>
        </p:xfrm>
        <a:graphic>
          <a:graphicData uri="http://schemas.openxmlformats.org/drawingml/2006/table">
            <a:tbl>
              <a:tblPr/>
              <a:tblGrid>
                <a:gridCol w="268489">
                  <a:extLst>
                    <a:ext uri="{9D8B030D-6E8A-4147-A177-3AD203B41FA5}">
                      <a16:colId xmlns:a16="http://schemas.microsoft.com/office/drawing/2014/main" val="4282618244"/>
                    </a:ext>
                  </a:extLst>
                </a:gridCol>
                <a:gridCol w="268489">
                  <a:extLst>
                    <a:ext uri="{9D8B030D-6E8A-4147-A177-3AD203B41FA5}">
                      <a16:colId xmlns:a16="http://schemas.microsoft.com/office/drawing/2014/main" val="471618779"/>
                    </a:ext>
                  </a:extLst>
                </a:gridCol>
                <a:gridCol w="268489">
                  <a:extLst>
                    <a:ext uri="{9D8B030D-6E8A-4147-A177-3AD203B41FA5}">
                      <a16:colId xmlns:a16="http://schemas.microsoft.com/office/drawing/2014/main" val="2208581790"/>
                    </a:ext>
                  </a:extLst>
                </a:gridCol>
                <a:gridCol w="3028550">
                  <a:extLst>
                    <a:ext uri="{9D8B030D-6E8A-4147-A177-3AD203B41FA5}">
                      <a16:colId xmlns:a16="http://schemas.microsoft.com/office/drawing/2014/main" val="1329262017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3940910731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128969833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828426861"/>
                    </a:ext>
                  </a:extLst>
                </a:gridCol>
                <a:gridCol w="719549">
                  <a:extLst>
                    <a:ext uri="{9D8B030D-6E8A-4147-A177-3AD203B41FA5}">
                      <a16:colId xmlns:a16="http://schemas.microsoft.com/office/drawing/2014/main" val="3385105132"/>
                    </a:ext>
                  </a:extLst>
                </a:gridCol>
                <a:gridCol w="655112">
                  <a:extLst>
                    <a:ext uri="{9D8B030D-6E8A-4147-A177-3AD203B41FA5}">
                      <a16:colId xmlns:a16="http://schemas.microsoft.com/office/drawing/2014/main" val="3922709931"/>
                    </a:ext>
                  </a:extLst>
                </a:gridCol>
                <a:gridCol w="644372">
                  <a:extLst>
                    <a:ext uri="{9D8B030D-6E8A-4147-A177-3AD203B41FA5}">
                      <a16:colId xmlns:a16="http://schemas.microsoft.com/office/drawing/2014/main" val="1943146322"/>
                    </a:ext>
                  </a:extLst>
                </a:gridCol>
              </a:tblGrid>
              <a:tr h="126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129934"/>
                  </a:ext>
                </a:extLst>
              </a:tr>
              <a:tr h="3862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06885"/>
                  </a:ext>
                </a:extLst>
              </a:tr>
              <a:tr h="165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1.541.752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358880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1.936.150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1.247.890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53800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635688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27084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14611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71819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575794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803225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33853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907581"/>
                  </a:ext>
                </a:extLst>
              </a:tr>
              <a:tr h="1261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203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11973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6706" y="1097742"/>
            <a:ext cx="804428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1CE56E-0BCC-4F31-B3B7-8F6DEEA04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55259"/>
              </p:ext>
            </p:extLst>
          </p:nvPr>
        </p:nvGraphicFramePr>
        <p:xfrm>
          <a:off x="522971" y="2265089"/>
          <a:ext cx="8058022" cy="2408890"/>
        </p:xfrm>
        <a:graphic>
          <a:graphicData uri="http://schemas.openxmlformats.org/drawingml/2006/table">
            <a:tbl>
              <a:tblPr/>
              <a:tblGrid>
                <a:gridCol w="270042">
                  <a:extLst>
                    <a:ext uri="{9D8B030D-6E8A-4147-A177-3AD203B41FA5}">
                      <a16:colId xmlns:a16="http://schemas.microsoft.com/office/drawing/2014/main" val="177401158"/>
                    </a:ext>
                  </a:extLst>
                </a:gridCol>
                <a:gridCol w="270042">
                  <a:extLst>
                    <a:ext uri="{9D8B030D-6E8A-4147-A177-3AD203B41FA5}">
                      <a16:colId xmlns:a16="http://schemas.microsoft.com/office/drawing/2014/main" val="1877845256"/>
                    </a:ext>
                  </a:extLst>
                </a:gridCol>
                <a:gridCol w="270042">
                  <a:extLst>
                    <a:ext uri="{9D8B030D-6E8A-4147-A177-3AD203B41FA5}">
                      <a16:colId xmlns:a16="http://schemas.microsoft.com/office/drawing/2014/main" val="3120112628"/>
                    </a:ext>
                  </a:extLst>
                </a:gridCol>
                <a:gridCol w="3046062">
                  <a:extLst>
                    <a:ext uri="{9D8B030D-6E8A-4147-A177-3AD203B41FA5}">
                      <a16:colId xmlns:a16="http://schemas.microsoft.com/office/drawing/2014/main" val="3264746109"/>
                    </a:ext>
                  </a:extLst>
                </a:gridCol>
                <a:gridCol w="723709">
                  <a:extLst>
                    <a:ext uri="{9D8B030D-6E8A-4147-A177-3AD203B41FA5}">
                      <a16:colId xmlns:a16="http://schemas.microsoft.com/office/drawing/2014/main" val="939628028"/>
                    </a:ext>
                  </a:extLst>
                </a:gridCol>
                <a:gridCol w="723709">
                  <a:extLst>
                    <a:ext uri="{9D8B030D-6E8A-4147-A177-3AD203B41FA5}">
                      <a16:colId xmlns:a16="http://schemas.microsoft.com/office/drawing/2014/main" val="879035341"/>
                    </a:ext>
                  </a:extLst>
                </a:gridCol>
                <a:gridCol w="723709">
                  <a:extLst>
                    <a:ext uri="{9D8B030D-6E8A-4147-A177-3AD203B41FA5}">
                      <a16:colId xmlns:a16="http://schemas.microsoft.com/office/drawing/2014/main" val="1520258611"/>
                    </a:ext>
                  </a:extLst>
                </a:gridCol>
                <a:gridCol w="723709">
                  <a:extLst>
                    <a:ext uri="{9D8B030D-6E8A-4147-A177-3AD203B41FA5}">
                      <a16:colId xmlns:a16="http://schemas.microsoft.com/office/drawing/2014/main" val="2092373681"/>
                    </a:ext>
                  </a:extLst>
                </a:gridCol>
                <a:gridCol w="658900">
                  <a:extLst>
                    <a:ext uri="{9D8B030D-6E8A-4147-A177-3AD203B41FA5}">
                      <a16:colId xmlns:a16="http://schemas.microsoft.com/office/drawing/2014/main" val="3724749066"/>
                    </a:ext>
                  </a:extLst>
                </a:gridCol>
                <a:gridCol w="648098">
                  <a:extLst>
                    <a:ext uri="{9D8B030D-6E8A-4147-A177-3AD203B41FA5}">
                      <a16:colId xmlns:a16="http://schemas.microsoft.com/office/drawing/2014/main" val="699592177"/>
                    </a:ext>
                  </a:extLst>
                </a:gridCol>
              </a:tblGrid>
              <a:tr h="124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36571"/>
                  </a:ext>
                </a:extLst>
              </a:tr>
              <a:tr h="3807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63154"/>
                  </a:ext>
                </a:extLst>
              </a:tr>
              <a:tr h="1631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48.707.063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34.007.757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21883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41.301.180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1.014.613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31.719.101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554074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4.060.752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326101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772106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120089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837428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3955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667934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686851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78472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757273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60970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736381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10210"/>
                  </a:ext>
                </a:extLst>
              </a:tr>
              <a:tr h="1243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1.503.977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495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946840"/>
            <a:ext cx="7886701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85" y="1155693"/>
            <a:ext cx="7943148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5C5BFB-B055-4572-8E29-CBA9A1629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618351"/>
              </p:ext>
            </p:extLst>
          </p:nvPr>
        </p:nvGraphicFramePr>
        <p:xfrm>
          <a:off x="522971" y="2276872"/>
          <a:ext cx="7937462" cy="1189349"/>
        </p:xfrm>
        <a:graphic>
          <a:graphicData uri="http://schemas.openxmlformats.org/drawingml/2006/table">
            <a:tbl>
              <a:tblPr/>
              <a:tblGrid>
                <a:gridCol w="266001">
                  <a:extLst>
                    <a:ext uri="{9D8B030D-6E8A-4147-A177-3AD203B41FA5}">
                      <a16:colId xmlns:a16="http://schemas.microsoft.com/office/drawing/2014/main" val="940048073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3500485148"/>
                    </a:ext>
                  </a:extLst>
                </a:gridCol>
                <a:gridCol w="266001">
                  <a:extLst>
                    <a:ext uri="{9D8B030D-6E8A-4147-A177-3AD203B41FA5}">
                      <a16:colId xmlns:a16="http://schemas.microsoft.com/office/drawing/2014/main" val="2468175391"/>
                    </a:ext>
                  </a:extLst>
                </a:gridCol>
                <a:gridCol w="3000487">
                  <a:extLst>
                    <a:ext uri="{9D8B030D-6E8A-4147-A177-3AD203B41FA5}">
                      <a16:colId xmlns:a16="http://schemas.microsoft.com/office/drawing/2014/main" val="1446208228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1732974113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558509089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2167501936"/>
                    </a:ext>
                  </a:extLst>
                </a:gridCol>
                <a:gridCol w="712882">
                  <a:extLst>
                    <a:ext uri="{9D8B030D-6E8A-4147-A177-3AD203B41FA5}">
                      <a16:colId xmlns:a16="http://schemas.microsoft.com/office/drawing/2014/main" val="358756949"/>
                    </a:ext>
                  </a:extLst>
                </a:gridCol>
                <a:gridCol w="649042">
                  <a:extLst>
                    <a:ext uri="{9D8B030D-6E8A-4147-A177-3AD203B41FA5}">
                      <a16:colId xmlns:a16="http://schemas.microsoft.com/office/drawing/2014/main" val="1919631550"/>
                    </a:ext>
                  </a:extLst>
                </a:gridCol>
                <a:gridCol w="638402">
                  <a:extLst>
                    <a:ext uri="{9D8B030D-6E8A-4147-A177-3AD203B41FA5}">
                      <a16:colId xmlns:a16="http://schemas.microsoft.com/office/drawing/2014/main" val="13356737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15098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491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73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6094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9090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02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30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780" y="1945258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0189" y="1124744"/>
            <a:ext cx="8024260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D6F6246-E4F9-4004-9A6B-5FA4D9C1E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882287"/>
              </p:ext>
            </p:extLst>
          </p:nvPr>
        </p:nvGraphicFramePr>
        <p:xfrm>
          <a:off x="582493" y="2278722"/>
          <a:ext cx="8021954" cy="1823669"/>
        </p:xfrm>
        <a:graphic>
          <a:graphicData uri="http://schemas.openxmlformats.org/drawingml/2006/table">
            <a:tbl>
              <a:tblPr/>
              <a:tblGrid>
                <a:gridCol w="268833">
                  <a:extLst>
                    <a:ext uri="{9D8B030D-6E8A-4147-A177-3AD203B41FA5}">
                      <a16:colId xmlns:a16="http://schemas.microsoft.com/office/drawing/2014/main" val="2678801471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3250204496"/>
                    </a:ext>
                  </a:extLst>
                </a:gridCol>
                <a:gridCol w="268833">
                  <a:extLst>
                    <a:ext uri="{9D8B030D-6E8A-4147-A177-3AD203B41FA5}">
                      <a16:colId xmlns:a16="http://schemas.microsoft.com/office/drawing/2014/main" val="3612054513"/>
                    </a:ext>
                  </a:extLst>
                </a:gridCol>
                <a:gridCol w="3032427">
                  <a:extLst>
                    <a:ext uri="{9D8B030D-6E8A-4147-A177-3AD203B41FA5}">
                      <a16:colId xmlns:a16="http://schemas.microsoft.com/office/drawing/2014/main" val="2053385902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2814224352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1893688752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2431469833"/>
                    </a:ext>
                  </a:extLst>
                </a:gridCol>
                <a:gridCol w="720470">
                  <a:extLst>
                    <a:ext uri="{9D8B030D-6E8A-4147-A177-3AD203B41FA5}">
                      <a16:colId xmlns:a16="http://schemas.microsoft.com/office/drawing/2014/main" val="1985899647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628946977"/>
                    </a:ext>
                  </a:extLst>
                </a:gridCol>
                <a:gridCol w="645197">
                  <a:extLst>
                    <a:ext uri="{9D8B030D-6E8A-4147-A177-3AD203B41FA5}">
                      <a16:colId xmlns:a16="http://schemas.microsoft.com/office/drawing/2014/main" val="184699348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16207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6697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1.453.623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4571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2.100.063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1.104.315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79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79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53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247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6317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479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9776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999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27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8755" y="2061586"/>
            <a:ext cx="805258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7276" y="1219835"/>
            <a:ext cx="809406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7EFD86B-2242-410A-95F5-540C82243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17923"/>
              </p:ext>
            </p:extLst>
          </p:nvPr>
        </p:nvGraphicFramePr>
        <p:xfrm>
          <a:off x="516164" y="2387508"/>
          <a:ext cx="8095177" cy="2453765"/>
        </p:xfrm>
        <a:graphic>
          <a:graphicData uri="http://schemas.openxmlformats.org/drawingml/2006/table">
            <a:tbl>
              <a:tblPr/>
              <a:tblGrid>
                <a:gridCol w="271286">
                  <a:extLst>
                    <a:ext uri="{9D8B030D-6E8A-4147-A177-3AD203B41FA5}">
                      <a16:colId xmlns:a16="http://schemas.microsoft.com/office/drawing/2014/main" val="2939445595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1521921446"/>
                    </a:ext>
                  </a:extLst>
                </a:gridCol>
                <a:gridCol w="271286">
                  <a:extLst>
                    <a:ext uri="{9D8B030D-6E8A-4147-A177-3AD203B41FA5}">
                      <a16:colId xmlns:a16="http://schemas.microsoft.com/office/drawing/2014/main" val="3981019299"/>
                    </a:ext>
                  </a:extLst>
                </a:gridCol>
                <a:gridCol w="3060106">
                  <a:extLst>
                    <a:ext uri="{9D8B030D-6E8A-4147-A177-3AD203B41FA5}">
                      <a16:colId xmlns:a16="http://schemas.microsoft.com/office/drawing/2014/main" val="901133388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2174222792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4000755374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2998518003"/>
                    </a:ext>
                  </a:extLst>
                </a:gridCol>
                <a:gridCol w="727047">
                  <a:extLst>
                    <a:ext uri="{9D8B030D-6E8A-4147-A177-3AD203B41FA5}">
                      <a16:colId xmlns:a16="http://schemas.microsoft.com/office/drawing/2014/main" val="3667358706"/>
                    </a:ext>
                  </a:extLst>
                </a:gridCol>
                <a:gridCol w="661938">
                  <a:extLst>
                    <a:ext uri="{9D8B030D-6E8A-4147-A177-3AD203B41FA5}">
                      <a16:colId xmlns:a16="http://schemas.microsoft.com/office/drawing/2014/main" val="4186403907"/>
                    </a:ext>
                  </a:extLst>
                </a:gridCol>
                <a:gridCol w="651087">
                  <a:extLst>
                    <a:ext uri="{9D8B030D-6E8A-4147-A177-3AD203B41FA5}">
                      <a16:colId xmlns:a16="http://schemas.microsoft.com/office/drawing/2014/main" val="169906631"/>
                    </a:ext>
                  </a:extLst>
                </a:gridCol>
              </a:tblGrid>
              <a:tr h="126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918164"/>
                  </a:ext>
                </a:extLst>
              </a:tr>
              <a:tr h="387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306568"/>
                  </a:ext>
                </a:extLst>
              </a:tr>
              <a:tr h="1662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33.480.298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1.176.004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23.957.347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24308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28.370.915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1.094.791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21.796.971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4340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512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11130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1.132.462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89657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22432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02740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108154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259208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84803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32855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54919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5977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11698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963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0" y="1953229"/>
            <a:ext cx="8094065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1" y="1170602"/>
            <a:ext cx="8009469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3CE4A2-691E-4ADD-9682-E2DB762D4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76748"/>
              </p:ext>
            </p:extLst>
          </p:nvPr>
        </p:nvGraphicFramePr>
        <p:xfrm>
          <a:off x="522969" y="2283261"/>
          <a:ext cx="8009469" cy="1207638"/>
        </p:xfrm>
        <a:graphic>
          <a:graphicData uri="http://schemas.openxmlformats.org/drawingml/2006/table">
            <a:tbl>
              <a:tblPr/>
              <a:tblGrid>
                <a:gridCol w="268414">
                  <a:extLst>
                    <a:ext uri="{9D8B030D-6E8A-4147-A177-3AD203B41FA5}">
                      <a16:colId xmlns:a16="http://schemas.microsoft.com/office/drawing/2014/main" val="3742942097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303805839"/>
                    </a:ext>
                  </a:extLst>
                </a:gridCol>
                <a:gridCol w="268414">
                  <a:extLst>
                    <a:ext uri="{9D8B030D-6E8A-4147-A177-3AD203B41FA5}">
                      <a16:colId xmlns:a16="http://schemas.microsoft.com/office/drawing/2014/main" val="3379253366"/>
                    </a:ext>
                  </a:extLst>
                </a:gridCol>
                <a:gridCol w="3027708">
                  <a:extLst>
                    <a:ext uri="{9D8B030D-6E8A-4147-A177-3AD203B41FA5}">
                      <a16:colId xmlns:a16="http://schemas.microsoft.com/office/drawing/2014/main" val="1677169660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3563980549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48271631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797235486"/>
                    </a:ext>
                  </a:extLst>
                </a:gridCol>
                <a:gridCol w="719349">
                  <a:extLst>
                    <a:ext uri="{9D8B030D-6E8A-4147-A177-3AD203B41FA5}">
                      <a16:colId xmlns:a16="http://schemas.microsoft.com/office/drawing/2014/main" val="1188239339"/>
                    </a:ext>
                  </a:extLst>
                </a:gridCol>
                <a:gridCol w="654930">
                  <a:extLst>
                    <a:ext uri="{9D8B030D-6E8A-4147-A177-3AD203B41FA5}">
                      <a16:colId xmlns:a16="http://schemas.microsoft.com/office/drawing/2014/main" val="798776863"/>
                    </a:ext>
                  </a:extLst>
                </a:gridCol>
                <a:gridCol w="644193">
                  <a:extLst>
                    <a:ext uri="{9D8B030D-6E8A-4147-A177-3AD203B41FA5}">
                      <a16:colId xmlns:a16="http://schemas.microsoft.com/office/drawing/2014/main" val="576397284"/>
                    </a:ext>
                  </a:extLst>
                </a:gridCol>
              </a:tblGrid>
              <a:tr h="1288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69173"/>
                  </a:ext>
                </a:extLst>
              </a:tr>
              <a:tr h="3944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35402"/>
                  </a:ext>
                </a:extLst>
              </a:tr>
              <a:tr h="1690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031548"/>
                  </a:ext>
                </a:extLst>
              </a:tr>
              <a:tr h="128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719049"/>
                  </a:ext>
                </a:extLst>
              </a:tr>
              <a:tr h="128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709209"/>
                  </a:ext>
                </a:extLst>
              </a:tr>
              <a:tr h="128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1526"/>
                  </a:ext>
                </a:extLst>
              </a:tr>
              <a:tr h="128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3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2116" y="1945441"/>
            <a:ext cx="8004893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2116" y="1108127"/>
            <a:ext cx="800489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25598F1-7805-47A4-B547-C8EFADF7D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86458"/>
              </p:ext>
            </p:extLst>
          </p:nvPr>
        </p:nvGraphicFramePr>
        <p:xfrm>
          <a:off x="528629" y="2308633"/>
          <a:ext cx="8008380" cy="1935388"/>
        </p:xfrm>
        <a:graphic>
          <a:graphicData uri="http://schemas.openxmlformats.org/drawingml/2006/table">
            <a:tbl>
              <a:tblPr/>
              <a:tblGrid>
                <a:gridCol w="268378">
                  <a:extLst>
                    <a:ext uri="{9D8B030D-6E8A-4147-A177-3AD203B41FA5}">
                      <a16:colId xmlns:a16="http://schemas.microsoft.com/office/drawing/2014/main" val="4145390234"/>
                    </a:ext>
                  </a:extLst>
                </a:gridCol>
                <a:gridCol w="268378">
                  <a:extLst>
                    <a:ext uri="{9D8B030D-6E8A-4147-A177-3AD203B41FA5}">
                      <a16:colId xmlns:a16="http://schemas.microsoft.com/office/drawing/2014/main" val="1749031326"/>
                    </a:ext>
                  </a:extLst>
                </a:gridCol>
                <a:gridCol w="268378">
                  <a:extLst>
                    <a:ext uri="{9D8B030D-6E8A-4147-A177-3AD203B41FA5}">
                      <a16:colId xmlns:a16="http://schemas.microsoft.com/office/drawing/2014/main" val="883281579"/>
                    </a:ext>
                  </a:extLst>
                </a:gridCol>
                <a:gridCol w="3027296">
                  <a:extLst>
                    <a:ext uri="{9D8B030D-6E8A-4147-A177-3AD203B41FA5}">
                      <a16:colId xmlns:a16="http://schemas.microsoft.com/office/drawing/2014/main" val="3854102772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744274746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1245058235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1329280893"/>
                    </a:ext>
                  </a:extLst>
                </a:gridCol>
                <a:gridCol w="719251">
                  <a:extLst>
                    <a:ext uri="{9D8B030D-6E8A-4147-A177-3AD203B41FA5}">
                      <a16:colId xmlns:a16="http://schemas.microsoft.com/office/drawing/2014/main" val="1940533942"/>
                    </a:ext>
                  </a:extLst>
                </a:gridCol>
                <a:gridCol w="654841">
                  <a:extLst>
                    <a:ext uri="{9D8B030D-6E8A-4147-A177-3AD203B41FA5}">
                      <a16:colId xmlns:a16="http://schemas.microsoft.com/office/drawing/2014/main" val="1255204138"/>
                    </a:ext>
                  </a:extLst>
                </a:gridCol>
                <a:gridCol w="644105">
                  <a:extLst>
                    <a:ext uri="{9D8B030D-6E8A-4147-A177-3AD203B41FA5}">
                      <a16:colId xmlns:a16="http://schemas.microsoft.com/office/drawing/2014/main" val="3860840665"/>
                    </a:ext>
                  </a:extLst>
                </a:gridCol>
              </a:tblGrid>
              <a:tr h="1258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951315"/>
                  </a:ext>
                </a:extLst>
              </a:tr>
              <a:tr h="3855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136286"/>
                  </a:ext>
                </a:extLst>
              </a:tr>
              <a:tr h="1652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422231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2.047.646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434262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14293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99319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61239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13312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269015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423981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41395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80.393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812158"/>
                  </a:ext>
                </a:extLst>
              </a:tr>
              <a:tr h="1258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016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444" y="1889508"/>
            <a:ext cx="800835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44080" y="1098361"/>
            <a:ext cx="7982721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255036-CED7-4373-B2C2-F8C576978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75487"/>
              </p:ext>
            </p:extLst>
          </p:nvPr>
        </p:nvGraphicFramePr>
        <p:xfrm>
          <a:off x="518444" y="2237319"/>
          <a:ext cx="8008357" cy="2401142"/>
        </p:xfrm>
        <a:graphic>
          <a:graphicData uri="http://schemas.openxmlformats.org/drawingml/2006/table">
            <a:tbl>
              <a:tblPr/>
              <a:tblGrid>
                <a:gridCol w="268377">
                  <a:extLst>
                    <a:ext uri="{9D8B030D-6E8A-4147-A177-3AD203B41FA5}">
                      <a16:colId xmlns:a16="http://schemas.microsoft.com/office/drawing/2014/main" val="352303205"/>
                    </a:ext>
                  </a:extLst>
                </a:gridCol>
                <a:gridCol w="268377">
                  <a:extLst>
                    <a:ext uri="{9D8B030D-6E8A-4147-A177-3AD203B41FA5}">
                      <a16:colId xmlns:a16="http://schemas.microsoft.com/office/drawing/2014/main" val="3412703856"/>
                    </a:ext>
                  </a:extLst>
                </a:gridCol>
                <a:gridCol w="268377">
                  <a:extLst>
                    <a:ext uri="{9D8B030D-6E8A-4147-A177-3AD203B41FA5}">
                      <a16:colId xmlns:a16="http://schemas.microsoft.com/office/drawing/2014/main" val="640393545"/>
                    </a:ext>
                  </a:extLst>
                </a:gridCol>
                <a:gridCol w="3027287">
                  <a:extLst>
                    <a:ext uri="{9D8B030D-6E8A-4147-A177-3AD203B41FA5}">
                      <a16:colId xmlns:a16="http://schemas.microsoft.com/office/drawing/2014/main" val="3637195169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2937805029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971085481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2704448821"/>
                    </a:ext>
                  </a:extLst>
                </a:gridCol>
                <a:gridCol w="719249">
                  <a:extLst>
                    <a:ext uri="{9D8B030D-6E8A-4147-A177-3AD203B41FA5}">
                      <a16:colId xmlns:a16="http://schemas.microsoft.com/office/drawing/2014/main" val="149385152"/>
                    </a:ext>
                  </a:extLst>
                </a:gridCol>
                <a:gridCol w="654839">
                  <a:extLst>
                    <a:ext uri="{9D8B030D-6E8A-4147-A177-3AD203B41FA5}">
                      <a16:colId xmlns:a16="http://schemas.microsoft.com/office/drawing/2014/main" val="3576978005"/>
                    </a:ext>
                  </a:extLst>
                </a:gridCol>
                <a:gridCol w="644104">
                  <a:extLst>
                    <a:ext uri="{9D8B030D-6E8A-4147-A177-3AD203B41FA5}">
                      <a16:colId xmlns:a16="http://schemas.microsoft.com/office/drawing/2014/main" val="994918894"/>
                    </a:ext>
                  </a:extLst>
                </a:gridCol>
              </a:tblGrid>
              <a:tr h="123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33040"/>
                  </a:ext>
                </a:extLst>
              </a:tr>
              <a:tr h="3795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17368"/>
                  </a:ext>
                </a:extLst>
              </a:tr>
              <a:tr h="1626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21.004.528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98333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26.399.104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273.675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19.467.554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877211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1.371.430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04542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21898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71488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730240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116228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510065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745515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577669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71641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40152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650681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5137"/>
                  </a:ext>
                </a:extLst>
              </a:tr>
              <a:tr h="12393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32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746" y="1987452"/>
            <a:ext cx="8055707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783" y="1124744"/>
            <a:ext cx="8050344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2A8C1FF-5D23-41B9-A39D-F1752E239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704"/>
              </p:ext>
            </p:extLst>
          </p:nvPr>
        </p:nvGraphicFramePr>
        <p:xfrm>
          <a:off x="502418" y="2301657"/>
          <a:ext cx="8055709" cy="1189940"/>
        </p:xfrm>
        <a:graphic>
          <a:graphicData uri="http://schemas.openxmlformats.org/drawingml/2006/table">
            <a:tbl>
              <a:tblPr/>
              <a:tblGrid>
                <a:gridCol w="269964">
                  <a:extLst>
                    <a:ext uri="{9D8B030D-6E8A-4147-A177-3AD203B41FA5}">
                      <a16:colId xmlns:a16="http://schemas.microsoft.com/office/drawing/2014/main" val="190688152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3426746645"/>
                    </a:ext>
                  </a:extLst>
                </a:gridCol>
                <a:gridCol w="269964">
                  <a:extLst>
                    <a:ext uri="{9D8B030D-6E8A-4147-A177-3AD203B41FA5}">
                      <a16:colId xmlns:a16="http://schemas.microsoft.com/office/drawing/2014/main" val="1285878923"/>
                    </a:ext>
                  </a:extLst>
                </a:gridCol>
                <a:gridCol w="3045186">
                  <a:extLst>
                    <a:ext uri="{9D8B030D-6E8A-4147-A177-3AD203B41FA5}">
                      <a16:colId xmlns:a16="http://schemas.microsoft.com/office/drawing/2014/main" val="4232819785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3666333849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85759249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852047633"/>
                    </a:ext>
                  </a:extLst>
                </a:gridCol>
                <a:gridCol w="723502">
                  <a:extLst>
                    <a:ext uri="{9D8B030D-6E8A-4147-A177-3AD203B41FA5}">
                      <a16:colId xmlns:a16="http://schemas.microsoft.com/office/drawing/2014/main" val="345330483"/>
                    </a:ext>
                  </a:extLst>
                </a:gridCol>
                <a:gridCol w="658711">
                  <a:extLst>
                    <a:ext uri="{9D8B030D-6E8A-4147-A177-3AD203B41FA5}">
                      <a16:colId xmlns:a16="http://schemas.microsoft.com/office/drawing/2014/main" val="4015511717"/>
                    </a:ext>
                  </a:extLst>
                </a:gridCol>
                <a:gridCol w="647912">
                  <a:extLst>
                    <a:ext uri="{9D8B030D-6E8A-4147-A177-3AD203B41FA5}">
                      <a16:colId xmlns:a16="http://schemas.microsoft.com/office/drawing/2014/main" val="3622977924"/>
                    </a:ext>
                  </a:extLst>
                </a:gridCol>
              </a:tblGrid>
              <a:tr h="1269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64152"/>
                  </a:ext>
                </a:extLst>
              </a:tr>
              <a:tr h="388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34873"/>
                  </a:ext>
                </a:extLst>
              </a:tr>
              <a:tr h="166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512694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762620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285.440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40588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526009"/>
                  </a:ext>
                </a:extLst>
              </a:tr>
              <a:tr h="1269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49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1609" y="1740949"/>
            <a:ext cx="7886697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1608" y="1140493"/>
            <a:ext cx="797882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393F9EF-CC3C-464C-BC95-0670B3729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76350"/>
              </p:ext>
            </p:extLst>
          </p:nvPr>
        </p:nvGraphicFramePr>
        <p:xfrm>
          <a:off x="480537" y="2069122"/>
          <a:ext cx="7976593" cy="2836859"/>
        </p:xfrm>
        <a:graphic>
          <a:graphicData uri="http://schemas.openxmlformats.org/drawingml/2006/table">
            <a:tbl>
              <a:tblPr/>
              <a:tblGrid>
                <a:gridCol w="267312">
                  <a:extLst>
                    <a:ext uri="{9D8B030D-6E8A-4147-A177-3AD203B41FA5}">
                      <a16:colId xmlns:a16="http://schemas.microsoft.com/office/drawing/2014/main" val="451080189"/>
                    </a:ext>
                  </a:extLst>
                </a:gridCol>
                <a:gridCol w="267312">
                  <a:extLst>
                    <a:ext uri="{9D8B030D-6E8A-4147-A177-3AD203B41FA5}">
                      <a16:colId xmlns:a16="http://schemas.microsoft.com/office/drawing/2014/main" val="3482049796"/>
                    </a:ext>
                  </a:extLst>
                </a:gridCol>
                <a:gridCol w="267312">
                  <a:extLst>
                    <a:ext uri="{9D8B030D-6E8A-4147-A177-3AD203B41FA5}">
                      <a16:colId xmlns:a16="http://schemas.microsoft.com/office/drawing/2014/main" val="2457242870"/>
                    </a:ext>
                  </a:extLst>
                </a:gridCol>
                <a:gridCol w="3015279">
                  <a:extLst>
                    <a:ext uri="{9D8B030D-6E8A-4147-A177-3AD203B41FA5}">
                      <a16:colId xmlns:a16="http://schemas.microsoft.com/office/drawing/2014/main" val="1175996089"/>
                    </a:ext>
                  </a:extLst>
                </a:gridCol>
                <a:gridCol w="716397">
                  <a:extLst>
                    <a:ext uri="{9D8B030D-6E8A-4147-A177-3AD203B41FA5}">
                      <a16:colId xmlns:a16="http://schemas.microsoft.com/office/drawing/2014/main" val="1168251187"/>
                    </a:ext>
                  </a:extLst>
                </a:gridCol>
                <a:gridCol w="716397">
                  <a:extLst>
                    <a:ext uri="{9D8B030D-6E8A-4147-A177-3AD203B41FA5}">
                      <a16:colId xmlns:a16="http://schemas.microsoft.com/office/drawing/2014/main" val="3219120868"/>
                    </a:ext>
                  </a:extLst>
                </a:gridCol>
                <a:gridCol w="716397">
                  <a:extLst>
                    <a:ext uri="{9D8B030D-6E8A-4147-A177-3AD203B41FA5}">
                      <a16:colId xmlns:a16="http://schemas.microsoft.com/office/drawing/2014/main" val="2198547777"/>
                    </a:ext>
                  </a:extLst>
                </a:gridCol>
                <a:gridCol w="716397">
                  <a:extLst>
                    <a:ext uri="{9D8B030D-6E8A-4147-A177-3AD203B41FA5}">
                      <a16:colId xmlns:a16="http://schemas.microsoft.com/office/drawing/2014/main" val="3216630904"/>
                    </a:ext>
                  </a:extLst>
                </a:gridCol>
                <a:gridCol w="652241">
                  <a:extLst>
                    <a:ext uri="{9D8B030D-6E8A-4147-A177-3AD203B41FA5}">
                      <a16:colId xmlns:a16="http://schemas.microsoft.com/office/drawing/2014/main" val="1653732422"/>
                    </a:ext>
                  </a:extLst>
                </a:gridCol>
                <a:gridCol w="641549">
                  <a:extLst>
                    <a:ext uri="{9D8B030D-6E8A-4147-A177-3AD203B41FA5}">
                      <a16:colId xmlns:a16="http://schemas.microsoft.com/office/drawing/2014/main" val="649916469"/>
                    </a:ext>
                  </a:extLst>
                </a:gridCol>
              </a:tblGrid>
              <a:tr h="1267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932890"/>
                  </a:ext>
                </a:extLst>
              </a:tr>
              <a:tr h="3882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9247"/>
                  </a:ext>
                </a:extLst>
              </a:tr>
              <a:tr h="1664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25.388.958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5.094.466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12.790.829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829652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5.552.275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224780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355.777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552028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03931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542742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58936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17.823.478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8.445.897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64064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38282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563729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14.232.706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5.240.968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34595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Congreso de las Américas sobre Educación Internacional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14335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054202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06187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127014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72152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748640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56394"/>
                  </a:ext>
                </a:extLst>
              </a:tr>
              <a:tr h="12678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522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87584" y="1772212"/>
            <a:ext cx="7856987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7873" y="1134341"/>
            <a:ext cx="7886698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62A0EDD-8766-4B1E-A220-42E861CB9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7327"/>
              </p:ext>
            </p:extLst>
          </p:nvPr>
        </p:nvGraphicFramePr>
        <p:xfrm>
          <a:off x="587584" y="2125458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2392172236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2243746959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2708757609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38343325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1715803057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061802074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4079058706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218793855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609576613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284088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414570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6.765.423.033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75.077.165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5.072.895.293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39428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126.631.591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5.449.702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90.527.749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160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0474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50.234.222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3.997.356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29.572.571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1451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24.362.285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3.143.003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12.220.576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725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56.039.800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4.208.675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43.999.429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78880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6.504.007.176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58.187.731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4.893.447.084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1610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4.147.959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90.698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3.127.884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0083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32.863.033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1.525.937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23.898.856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24021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31.318.156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2.321.184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15.328.898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5172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345.507.230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-42.730.633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247.647.508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48972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1.124.947.433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50.607.123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816.615.511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2464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722.961.476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16.119.568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556.482.004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0670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16.278.109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3320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243.855.398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78476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625.824.851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-53.481.618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445.330.701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6865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608.133.469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-54.277.590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430.678.618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826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17.691.382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795.972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14.652.083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16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650" y="1976155"/>
            <a:ext cx="7865274" cy="2511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4065" y="1121648"/>
            <a:ext cx="7865275" cy="791147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6A3BFE-78EC-4C57-8D31-F002E1E65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154834"/>
              </p:ext>
            </p:extLst>
          </p:nvPr>
        </p:nvGraphicFramePr>
        <p:xfrm>
          <a:off x="540126" y="2302060"/>
          <a:ext cx="7886701" cy="399093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5115699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0559346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3694362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8901952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55267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6051799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046343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435821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8621150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1519342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3265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483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184.115.476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422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168.758.565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00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168.758.565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85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124.213.414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03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774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8.227.822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453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2.355.042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48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1.716.493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013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9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20.928.148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237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4.533.556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38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55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152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2.593.582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6862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11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12.953.669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336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12.953.669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57601"/>
                  </a:ext>
                </a:extLst>
              </a:tr>
              <a:tr h="1374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41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264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378.986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26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12.324.683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94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62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48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756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54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2.281.510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228151,0%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947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293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726954"/>
            <a:ext cx="806584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1145646"/>
            <a:ext cx="8060005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9E80C7C-D12C-4A20-86BB-13D4660CC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12627"/>
              </p:ext>
            </p:extLst>
          </p:nvPr>
        </p:nvGraphicFramePr>
        <p:xfrm>
          <a:off x="465569" y="2035979"/>
          <a:ext cx="8060005" cy="3282605"/>
        </p:xfrm>
        <a:graphic>
          <a:graphicData uri="http://schemas.openxmlformats.org/drawingml/2006/table">
            <a:tbl>
              <a:tblPr/>
              <a:tblGrid>
                <a:gridCol w="270108">
                  <a:extLst>
                    <a:ext uri="{9D8B030D-6E8A-4147-A177-3AD203B41FA5}">
                      <a16:colId xmlns:a16="http://schemas.microsoft.com/office/drawing/2014/main" val="4152184777"/>
                    </a:ext>
                  </a:extLst>
                </a:gridCol>
                <a:gridCol w="270108">
                  <a:extLst>
                    <a:ext uri="{9D8B030D-6E8A-4147-A177-3AD203B41FA5}">
                      <a16:colId xmlns:a16="http://schemas.microsoft.com/office/drawing/2014/main" val="3857245066"/>
                    </a:ext>
                  </a:extLst>
                </a:gridCol>
                <a:gridCol w="270108">
                  <a:extLst>
                    <a:ext uri="{9D8B030D-6E8A-4147-A177-3AD203B41FA5}">
                      <a16:colId xmlns:a16="http://schemas.microsoft.com/office/drawing/2014/main" val="1793656215"/>
                    </a:ext>
                  </a:extLst>
                </a:gridCol>
                <a:gridCol w="3046810">
                  <a:extLst>
                    <a:ext uri="{9D8B030D-6E8A-4147-A177-3AD203B41FA5}">
                      <a16:colId xmlns:a16="http://schemas.microsoft.com/office/drawing/2014/main" val="4213807457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973385924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1229309774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1043552527"/>
                    </a:ext>
                  </a:extLst>
                </a:gridCol>
                <a:gridCol w="723888">
                  <a:extLst>
                    <a:ext uri="{9D8B030D-6E8A-4147-A177-3AD203B41FA5}">
                      <a16:colId xmlns:a16="http://schemas.microsoft.com/office/drawing/2014/main" val="2004511554"/>
                    </a:ext>
                  </a:extLst>
                </a:gridCol>
                <a:gridCol w="659062">
                  <a:extLst>
                    <a:ext uri="{9D8B030D-6E8A-4147-A177-3AD203B41FA5}">
                      <a16:colId xmlns:a16="http://schemas.microsoft.com/office/drawing/2014/main" val="822379175"/>
                    </a:ext>
                  </a:extLst>
                </a:gridCol>
                <a:gridCol w="648257">
                  <a:extLst>
                    <a:ext uri="{9D8B030D-6E8A-4147-A177-3AD203B41FA5}">
                      <a16:colId xmlns:a16="http://schemas.microsoft.com/office/drawing/2014/main" val="320928837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4959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238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2.394.040.833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81.764.496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1.399.141.249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575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1.618.218.735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-5.543.617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1.159.647.766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68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359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716.000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465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1.617.195.877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-5.543.617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1.158.931.766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54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14.186.686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0128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83.456.908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5382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622.093.573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204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376.639.760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-4.724.146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292.035.736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574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107.053.416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90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698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071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20.744.562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73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08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01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16.079.091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43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2.450.443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765276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570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34.105.243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1350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34.105.243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612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7176" y="1747428"/>
            <a:ext cx="7987436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1124744"/>
            <a:ext cx="7996833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0A347A3-E059-49B2-B3B3-BEA2CFBCD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26801"/>
              </p:ext>
            </p:extLst>
          </p:nvPr>
        </p:nvGraphicFramePr>
        <p:xfrm>
          <a:off x="507176" y="2034519"/>
          <a:ext cx="7987435" cy="2035552"/>
        </p:xfrm>
        <a:graphic>
          <a:graphicData uri="http://schemas.openxmlformats.org/drawingml/2006/table">
            <a:tbl>
              <a:tblPr/>
              <a:tblGrid>
                <a:gridCol w="267676">
                  <a:extLst>
                    <a:ext uri="{9D8B030D-6E8A-4147-A177-3AD203B41FA5}">
                      <a16:colId xmlns:a16="http://schemas.microsoft.com/office/drawing/2014/main" val="1603334910"/>
                    </a:ext>
                  </a:extLst>
                </a:gridCol>
                <a:gridCol w="267676">
                  <a:extLst>
                    <a:ext uri="{9D8B030D-6E8A-4147-A177-3AD203B41FA5}">
                      <a16:colId xmlns:a16="http://schemas.microsoft.com/office/drawing/2014/main" val="1469491636"/>
                    </a:ext>
                  </a:extLst>
                </a:gridCol>
                <a:gridCol w="267676">
                  <a:extLst>
                    <a:ext uri="{9D8B030D-6E8A-4147-A177-3AD203B41FA5}">
                      <a16:colId xmlns:a16="http://schemas.microsoft.com/office/drawing/2014/main" val="2013705893"/>
                    </a:ext>
                  </a:extLst>
                </a:gridCol>
                <a:gridCol w="3019378">
                  <a:extLst>
                    <a:ext uri="{9D8B030D-6E8A-4147-A177-3AD203B41FA5}">
                      <a16:colId xmlns:a16="http://schemas.microsoft.com/office/drawing/2014/main" val="560864428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2273421675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3552804029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270571403"/>
                    </a:ext>
                  </a:extLst>
                </a:gridCol>
                <a:gridCol w="717370">
                  <a:extLst>
                    <a:ext uri="{9D8B030D-6E8A-4147-A177-3AD203B41FA5}">
                      <a16:colId xmlns:a16="http://schemas.microsoft.com/office/drawing/2014/main" val="1170586705"/>
                    </a:ext>
                  </a:extLst>
                </a:gridCol>
                <a:gridCol w="653128">
                  <a:extLst>
                    <a:ext uri="{9D8B030D-6E8A-4147-A177-3AD203B41FA5}">
                      <a16:colId xmlns:a16="http://schemas.microsoft.com/office/drawing/2014/main" val="876683159"/>
                    </a:ext>
                  </a:extLst>
                </a:gridCol>
                <a:gridCol w="642421">
                  <a:extLst>
                    <a:ext uri="{9D8B030D-6E8A-4147-A177-3AD203B41FA5}">
                      <a16:colId xmlns:a16="http://schemas.microsoft.com/office/drawing/2014/main" val="836479437"/>
                    </a:ext>
                  </a:extLst>
                </a:gridCol>
              </a:tblGrid>
              <a:tr h="127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332386"/>
                  </a:ext>
                </a:extLst>
              </a:tr>
              <a:tr h="254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68501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5.637.591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347834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5.637.591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8651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1233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639797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285751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791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254.182.050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199.750.649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458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105.059.678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06240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1.361.011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019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7.553.723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89450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704709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87.309.113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85.759.757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8575975,7%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79640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39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6986" y="1772816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5802" y="1139832"/>
            <a:ext cx="7955612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A23FAD-BA0D-4143-8C77-317A50FE6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26713"/>
              </p:ext>
            </p:extLst>
          </p:nvPr>
        </p:nvGraphicFramePr>
        <p:xfrm>
          <a:off x="555802" y="2072195"/>
          <a:ext cx="7955610" cy="1823669"/>
        </p:xfrm>
        <a:graphic>
          <a:graphicData uri="http://schemas.openxmlformats.org/drawingml/2006/table">
            <a:tbl>
              <a:tblPr/>
              <a:tblGrid>
                <a:gridCol w="266609">
                  <a:extLst>
                    <a:ext uri="{9D8B030D-6E8A-4147-A177-3AD203B41FA5}">
                      <a16:colId xmlns:a16="http://schemas.microsoft.com/office/drawing/2014/main" val="739629404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2691830248"/>
                    </a:ext>
                  </a:extLst>
                </a:gridCol>
                <a:gridCol w="266609">
                  <a:extLst>
                    <a:ext uri="{9D8B030D-6E8A-4147-A177-3AD203B41FA5}">
                      <a16:colId xmlns:a16="http://schemas.microsoft.com/office/drawing/2014/main" val="2607370173"/>
                    </a:ext>
                  </a:extLst>
                </a:gridCol>
                <a:gridCol w="3007348">
                  <a:extLst>
                    <a:ext uri="{9D8B030D-6E8A-4147-A177-3AD203B41FA5}">
                      <a16:colId xmlns:a16="http://schemas.microsoft.com/office/drawing/2014/main" val="3655791135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1127561793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3478240701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2907419155"/>
                    </a:ext>
                  </a:extLst>
                </a:gridCol>
                <a:gridCol w="714512">
                  <a:extLst>
                    <a:ext uri="{9D8B030D-6E8A-4147-A177-3AD203B41FA5}">
                      <a16:colId xmlns:a16="http://schemas.microsoft.com/office/drawing/2014/main" val="4021651811"/>
                    </a:ext>
                  </a:extLst>
                </a:gridCol>
                <a:gridCol w="650526">
                  <a:extLst>
                    <a:ext uri="{9D8B030D-6E8A-4147-A177-3AD203B41FA5}">
                      <a16:colId xmlns:a16="http://schemas.microsoft.com/office/drawing/2014/main" val="4068396034"/>
                    </a:ext>
                  </a:extLst>
                </a:gridCol>
                <a:gridCol w="639861">
                  <a:extLst>
                    <a:ext uri="{9D8B030D-6E8A-4147-A177-3AD203B41FA5}">
                      <a16:colId xmlns:a16="http://schemas.microsoft.com/office/drawing/2014/main" val="415917077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5143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81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2.097.395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157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1.710.970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119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317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724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450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826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721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21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4210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71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4986" y="1701923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4986" y="1126219"/>
            <a:ext cx="7985446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1AAB1F-A139-44A1-9F7F-2EE16D014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520471"/>
              </p:ext>
            </p:extLst>
          </p:nvPr>
        </p:nvGraphicFramePr>
        <p:xfrm>
          <a:off x="474988" y="1996181"/>
          <a:ext cx="7985444" cy="4360169"/>
        </p:xfrm>
        <a:graphic>
          <a:graphicData uri="http://schemas.openxmlformats.org/drawingml/2006/table">
            <a:tbl>
              <a:tblPr/>
              <a:tblGrid>
                <a:gridCol w="276888">
                  <a:extLst>
                    <a:ext uri="{9D8B030D-6E8A-4147-A177-3AD203B41FA5}">
                      <a16:colId xmlns:a16="http://schemas.microsoft.com/office/drawing/2014/main" val="505380071"/>
                    </a:ext>
                  </a:extLst>
                </a:gridCol>
                <a:gridCol w="276888">
                  <a:extLst>
                    <a:ext uri="{9D8B030D-6E8A-4147-A177-3AD203B41FA5}">
                      <a16:colId xmlns:a16="http://schemas.microsoft.com/office/drawing/2014/main" val="2549740543"/>
                    </a:ext>
                  </a:extLst>
                </a:gridCol>
                <a:gridCol w="3123294">
                  <a:extLst>
                    <a:ext uri="{9D8B030D-6E8A-4147-A177-3AD203B41FA5}">
                      <a16:colId xmlns:a16="http://schemas.microsoft.com/office/drawing/2014/main" val="2143789405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2623918292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1479685378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2648270800"/>
                    </a:ext>
                  </a:extLst>
                </a:gridCol>
                <a:gridCol w="742059">
                  <a:extLst>
                    <a:ext uri="{9D8B030D-6E8A-4147-A177-3AD203B41FA5}">
                      <a16:colId xmlns:a16="http://schemas.microsoft.com/office/drawing/2014/main" val="3550426486"/>
                    </a:ext>
                  </a:extLst>
                </a:gridCol>
                <a:gridCol w="675607">
                  <a:extLst>
                    <a:ext uri="{9D8B030D-6E8A-4147-A177-3AD203B41FA5}">
                      <a16:colId xmlns:a16="http://schemas.microsoft.com/office/drawing/2014/main" val="483353876"/>
                    </a:ext>
                  </a:extLst>
                </a:gridCol>
                <a:gridCol w="664531">
                  <a:extLst>
                    <a:ext uri="{9D8B030D-6E8A-4147-A177-3AD203B41FA5}">
                      <a16:colId xmlns:a16="http://schemas.microsoft.com/office/drawing/2014/main" val="1946772506"/>
                    </a:ext>
                  </a:extLst>
                </a:gridCol>
              </a:tblGrid>
              <a:tr h="160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649865"/>
                  </a:ext>
                </a:extLst>
              </a:tr>
              <a:tr h="3845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09430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485.137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17.078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306.458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1544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2.033.243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1.365.110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118351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364.663.956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-33.408.386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200.207.669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712636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7.097.881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4.564.684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46901"/>
                  </a:ext>
                </a:extLst>
              </a:tr>
              <a:tr h="1301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356.897.185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-33.703.450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195.424.361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71014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668.890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99.166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218.624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992783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62.139.564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3.721.671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46.219.167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6998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3.580.782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2.523.079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482392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58.558.782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3.567.999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43.696.088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705758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43.471.051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2.772.802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34.111.191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805659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2.611.371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63.803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1.798.539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3192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40.859.680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2.708.999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32.312.652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883397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47.414.116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5.396.695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34.395.022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70801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2.440.779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115.507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1.733.481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480969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44.973.337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5.281.188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32.661.541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099571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39.382.289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2.940.967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26.434.174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84379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3.026.030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227.163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2.191.998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3943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36.356.259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2.713.804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24.242.176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73940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61.821.193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4.500.859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44.092.062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486540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3.320.620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225.822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2.069.659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184414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58.500.573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4.275.037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42.022.403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78309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41.774.995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2.816.485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29.451.241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31985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3.011.529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344.261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2.152.384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399906"/>
                  </a:ext>
                </a:extLst>
              </a:tr>
              <a:tr h="160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38.763.466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2.472.224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27.298.857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51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8325" y="1753929"/>
            <a:ext cx="7878658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37" y="1162246"/>
            <a:ext cx="7937494" cy="560315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B3F958-3D3C-49E5-90C1-21219DCAF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849099"/>
              </p:ext>
            </p:extLst>
          </p:nvPr>
        </p:nvGraphicFramePr>
        <p:xfrm>
          <a:off x="507366" y="2065565"/>
          <a:ext cx="7965258" cy="3986661"/>
        </p:xfrm>
        <a:graphic>
          <a:graphicData uri="http://schemas.openxmlformats.org/drawingml/2006/table">
            <a:tbl>
              <a:tblPr/>
              <a:tblGrid>
                <a:gridCol w="276188">
                  <a:extLst>
                    <a:ext uri="{9D8B030D-6E8A-4147-A177-3AD203B41FA5}">
                      <a16:colId xmlns:a16="http://schemas.microsoft.com/office/drawing/2014/main" val="1393472160"/>
                    </a:ext>
                  </a:extLst>
                </a:gridCol>
                <a:gridCol w="276188">
                  <a:extLst>
                    <a:ext uri="{9D8B030D-6E8A-4147-A177-3AD203B41FA5}">
                      <a16:colId xmlns:a16="http://schemas.microsoft.com/office/drawing/2014/main" val="3155456433"/>
                    </a:ext>
                  </a:extLst>
                </a:gridCol>
                <a:gridCol w="3115400">
                  <a:extLst>
                    <a:ext uri="{9D8B030D-6E8A-4147-A177-3AD203B41FA5}">
                      <a16:colId xmlns:a16="http://schemas.microsoft.com/office/drawing/2014/main" val="146634000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3408748092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1116510802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1428414417"/>
                    </a:ext>
                  </a:extLst>
                </a:gridCol>
                <a:gridCol w="740183">
                  <a:extLst>
                    <a:ext uri="{9D8B030D-6E8A-4147-A177-3AD203B41FA5}">
                      <a16:colId xmlns:a16="http://schemas.microsoft.com/office/drawing/2014/main" val="1466270702"/>
                    </a:ext>
                  </a:extLst>
                </a:gridCol>
                <a:gridCol w="673899">
                  <a:extLst>
                    <a:ext uri="{9D8B030D-6E8A-4147-A177-3AD203B41FA5}">
                      <a16:colId xmlns:a16="http://schemas.microsoft.com/office/drawing/2014/main" val="2237436868"/>
                    </a:ext>
                  </a:extLst>
                </a:gridCol>
                <a:gridCol w="662851">
                  <a:extLst>
                    <a:ext uri="{9D8B030D-6E8A-4147-A177-3AD203B41FA5}">
                      <a16:colId xmlns:a16="http://schemas.microsoft.com/office/drawing/2014/main" val="702409387"/>
                    </a:ext>
                  </a:extLst>
                </a:gridCol>
              </a:tblGrid>
              <a:tr h="164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07585"/>
                  </a:ext>
                </a:extLst>
              </a:tr>
              <a:tr h="3953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055567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57.239.242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4.773.937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41.149.856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54661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3.076.512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1.993.470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03329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54.162.730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4.724.788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39.156.386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11605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70.266.600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1.505.607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47.393.414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4484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3.058.078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1.801.151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20929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67.208.522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1.381.107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45.592.263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546807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51.562.462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1.632.986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35.549.509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287991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2.855.399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1.541.752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79504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48.707.063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1.549.436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34.007.757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20584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36.261.763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1.233.901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25.410.970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67893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2.781.465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1.453.623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09432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33.480.298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1.176.004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23.957.347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27288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36.544.034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22.623.699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768397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2.943.008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1.619.171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89449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33.601.026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21.004.528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46682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2.736.863.777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88.845.938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1.596.047.554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61485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25.388.958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5.094.466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12.790.829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84346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317.433.986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1.986.976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184.115.476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693256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2.394.040.833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81.764.496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1.399.141.249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61141"/>
                  </a:ext>
                </a:extLst>
              </a:tr>
              <a:tr h="1647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2.097.395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162290"/>
                  </a:ext>
                </a:extLst>
              </a:tr>
              <a:tr h="131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3.257.380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172.851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2.097.395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940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8125</TotalTime>
  <Words>18941</Words>
  <Application>Microsoft Office PowerPoint</Application>
  <PresentationFormat>Presentación en pantalla (4:3)</PresentationFormat>
  <Paragraphs>10954</Paragraphs>
  <Slides>73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1" baseType="lpstr">
      <vt:lpstr>Andalus</vt:lpstr>
      <vt:lpstr>Arial</vt:lpstr>
      <vt:lpstr>Arial Black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SEPTIEMBRE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SEPTIEMBRE DE 2021  PARTIDA 09 MINISTERIO DE EDUCACIÓN</vt:lpstr>
      <vt:lpstr>EJECUCIÓN ACUMULADA DE GASTOS A SEPTIEMBRE DE 2021  PARTIDA 09 RESUMEN POR CAPÍTULOS</vt:lpstr>
      <vt:lpstr>EJECUCIÓN ACUMULADA DE GASTOS A SEPTIEMBRE DE 2021  PARTIDA 09 RESUMEN POR CAPÍTULOS</vt:lpstr>
      <vt:lpstr>EJECUCIÓN ACUMULADA DE GASTOS A SEPTIEMBRE DE 2021  PARTIDA 09 RESUMEN POR CAPÍTULOS</vt:lpstr>
      <vt:lpstr>EJECUCIÓN ACUMULADA DE GASTOS A SEPTIEMBRE DE 2021  PARTIDA 09 RESUMEN FET – Covid -19</vt:lpstr>
      <vt:lpstr>EJECUCIÓN ACUMULADA DE GASTOS A SEPTIEMBRE DE 2021  PARTIDA 09. CAPÍTULO 01. PROGRAMA 01:  SUBSECRETARÍA DE EDUCACIÓN</vt:lpstr>
      <vt:lpstr>EJECUCIÓN ACUMULADA DE GASTOS A SEPTIEMBRE DE 2021  PARTIDA 09. CAPÍTULO 01. PROGRAMA 01:  SUBSECRETARÍA DE EDUCACIÓN</vt:lpstr>
      <vt:lpstr>EJECUCIÓN ACUMULADA DE GASTOS A SEPTIEMBRE DE 2021  PARTIDA 09. CAPÍTULO 01. PROGRAMA 03:  MEJORAMIENTO DE LA CALIDAD DE LA EDUCACIÓN</vt:lpstr>
      <vt:lpstr>EJECUCIÓN ACUMULADA DE GASTOS A SEPTIEMBRE DE 2021  PARTIDA 09. CAPÍTULO 01. PROGRAMA 04: DESARROLLO PROFESIONAL DOCENTE Y DIRECTIVO</vt:lpstr>
      <vt:lpstr>EJECUCIÓN ACUMULADA DE GASTOS A SEPTIEMBRE DE 2021  PARTIDA 09. CAPÍTULO 01. PROGRAMA 11: RECURSOS EDUCATIVOS</vt:lpstr>
      <vt:lpstr>EJECUCIÓN ACUMULADA DE GASTOS A SEPTIEMBRE DE 2021  PARTIDA 09. CAPÍTULO 01. PROGRAMA 20: SUBVENCIONES A LOS ESTABLECIMIENTOS EDUCACIONALES</vt:lpstr>
      <vt:lpstr>EJECUCIÓN ACUMULADA DE GASTOS A SEPTIEMBRE DE 2021  PARTIDA 09. CAPÍTULO 01. PROGRAMA 20: SUBVENCIONES A LOS ESTABLECIMIENTOS EDUCACIONALES</vt:lpstr>
      <vt:lpstr>EJECUCIÓN ACUMULADA DE GASTOS A SEPTIEMBRE DE 2021  PARTIDA 09. CAPÍTULO 01. PROGRAMA 21: GESTIÓN DE SUBVENCIONES A ESTABLECIMIENTOS EDUCACIONALES</vt:lpstr>
      <vt:lpstr>EJECUCIÓN ACUMULADA DE GASTOS A SEPTIEMBRE DE 2021  PARTIDA 09. CAPÍTULO 02. PROGRAMA 01: SUPERINTENDENCIA DE EDUCACIÓN</vt:lpstr>
      <vt:lpstr>EJECUCIÓN ACUMULADA DE GASTOS A SEPTIEMBRE DE 2021  PARTIDA 09. CAPÍTULO 03. PROGRAMA 01: AGENCIA DE CALIDAD DE LA EDUCACIÓN</vt:lpstr>
      <vt:lpstr>EJECUCIÓN ACUMULADA DE GASTOS A SEPTIEMBRE DE 2021  PARTIDA 09. CAPÍTULO 04. PROGRAMA 01: SUBSECRETARÍA DE EDUCACIÓN PARVULARIA</vt:lpstr>
      <vt:lpstr>EJECUCIÓN ACUMULADA DE GASTOS A SEPTIEMBRE DE 2021  PARTIDA 09. CAPÍTULO 04. PROGRAMA 01: SUBSECRETARÍA DE EDUCACIÓN PARVULARIA FET – Covid -19</vt:lpstr>
      <vt:lpstr>EJECUCIÓN ACUMULADA DE GASTOS A SEPTIEMBRE DE 2021  PARTIDA 09. CAPÍTULO 09. PROGRAMA 01: JUNTA NACIONAL DE AUXILIO ESCOLAR Y BECAS</vt:lpstr>
      <vt:lpstr>EJECUCIÓN ACUMULADA DE GASTOS A SEPTIEMBRE DE 2021  PARTIDA 09. CAPÍTULO 09. PROGRAMA 02: SALUD ESCOLAR</vt:lpstr>
      <vt:lpstr>EJECUCIÓN ACUMULADA DE GASTOS A SEPTIEMBRE DE 2021  PARTIDA 09. CAPÍTULO 09. PROGRAMA 03: BECAS Y ASISTENCIALIDAD ESTUDIANTIL</vt:lpstr>
      <vt:lpstr>EJECUCIÓN ACUMULADA DE GASTOS A SEPTIEMBRE DE 2021  PARTIDA 09. CAPÍTULO 11. PROGRAMA 01: JUNTA NACIONAL DE JARDINES INFANTILES</vt:lpstr>
      <vt:lpstr>EJECUCIÓN ACUMULADA DE GASTOS A SEPTIEMBRE DE 2021  PARTIDA 09. CAPÍTULO 11. PROGRAMA 01: JUNTA NACIONAL DE JARDINES INFANTILES</vt:lpstr>
      <vt:lpstr>EJECUCIÓN ACUMULADA DE GASTOS A SEPTIEMBRE DE 2021  PARTIDA 09. CAPÍTULO 11. PROGRAMA 01: JUNTA NACIONAL DE JARDINES INFANTILES FET – Covid -19</vt:lpstr>
      <vt:lpstr>EJECUCIÓN ACUMULADA DE GASTOS A SEPTIEMBRE DE 2021  PARTIDA 09. CAPÍTULO 11. PROGRAMA 02: PROGRAMAS ALTERNATIVOS DE ENSEÑANZA PRE-ESCOLAR</vt:lpstr>
      <vt:lpstr>EJECUCIÓN ACUMULADA DE GASTOS A SEPTIEMBRE DE 2021  PARTIDA 09. CAPÍTULO 13. PROGRAMA 01: CONSEJO DE RECTORES</vt:lpstr>
      <vt:lpstr>EJECUCIÓN ACUMULADA DE GASTOS A SEPTIEMBRE DE 2021  PARTIDA 09. CAPÍTULO 15. PROGRAMA 01: CONSEJO NACIONAL DE EDUCACIÓN</vt:lpstr>
      <vt:lpstr>EJECUCIÓN ACUMULADA DE GASTOS A SEPTIEMBRE DE 2021  PARTIDA 09. CAPÍTULO 17. PROGRAMA 01: DIRECCIÓN DE EDUCACIÓN PÚBLICA</vt:lpstr>
      <vt:lpstr>EJECUCIÓN ACUMULADA DE GASTOS A SEPTIEMBRE DE 2021  PARTIDA 09. CAPÍTULO 17. PROGRAMA 01: DIRECCIÓN DE EDUCACIÓN PÚBLICA FET – Covid -19</vt:lpstr>
      <vt:lpstr>EJECUCIÓN ACUMULADA DE GASTOS A SEPTIEMBRE DE 2021  PARTIDA 09. CAPÍTULO 17. PROGRAMA 02: FORTALECIMIENTO DE LA EDUCACIÓN ESCOLAR PÚBLICA</vt:lpstr>
      <vt:lpstr>EJECUCIÓN ACUMULADA DE GASTOS A SEPTIEMBRE DE 2021  PARTIDA 09. CAPÍTULO 17. PROGRAMA 03: APOYO A LA IMPLEMENTACIÓN DE LOS SERVICIOS LOCALES DE EDUCACIÓN</vt:lpstr>
      <vt:lpstr>EJECUCIÓN ACUMULADA DE GASTOS A SEPTIEMBRE DE 2021  PARTIDA 09. CAPÍTULO 18. PROGRAMA 01: SERVICIO LOCAL DE EDUCACIÓN BARRANCAS, GASTOS ADMINISTRATIVOS</vt:lpstr>
      <vt:lpstr>EJECUCIÓN ACUMULADA DE GASTOS A SEPTIEMBRE DE 2021  PARTIDA 09. CAPÍTULO 18. PROGRAMA 02: SERVICIO LOCAL DE EDUCACIÓN BARRANCAS, SERVICIO EDUCATIVO</vt:lpstr>
      <vt:lpstr>EJECUCIÓN ACUMULADA DE GASTOS A SEPTIEMBRE DE 2021  PARTIDA 09. CAPÍTULO 18. PROGRAMA 02: SERVICIO LOCAL DE EDUCACIÓN BARRANCAS, FET – Covid - 19</vt:lpstr>
      <vt:lpstr>EJECUCIÓN ACUMULADA DE GASTOS A SEPTIEMBRE DE 2021  PARTIDA 09. CAPÍTULO 19. PROGRAMA 01: SERVICIO LOCAL DE EDUCACIÓN PUERTO CORDILLERA, GASTOS ADMINISTRATIVOS</vt:lpstr>
      <vt:lpstr>EJECUCIÓN ACUMULADA DE GASTOS A SEPTIEMBRE DE 2021  PARTIDA 09. CAPÍTULO 19. PROGRAMA 02: SERVICIO LOCAL DE EDUCACIÓN PUERTO CORDILLERA, SERVICIO EDUCATIVO</vt:lpstr>
      <vt:lpstr>EJECUCIÓN ACUMULADA DE GASTOS A SEPTIEMBRE DE 2021  PARTIDA 09. CAPÍTULO 19. PROGRAMA 02: SERVICIO LOCAL DE EDUCACIÓN PUERTO CORDILLERA, FET – Covid - 19</vt:lpstr>
      <vt:lpstr>EJECUCIÓN ACUMULADA DE GASTOS A SEPTIEMBRE DE 2021  PARTIDA 09. CAPÍTULO 21. PROGRAMA 01: SERVICIO LOCAL DE EDUCACIÓN HUASCO, GASTOS ADMINISTRATIVOS</vt:lpstr>
      <vt:lpstr>EJECUCIÓN ACUMULADA DE GASTOS A SEPTIEMBRE DE 2021  PARTIDA 09. CAPÍTULO 21. PROGRAMA 02: SERVICIO LOCAL DE EDUCACIÓN HUASCO, SERVICIO EDUCATIVO</vt:lpstr>
      <vt:lpstr>EJECUCIÓN ACUMULADA DE GASTOS A SEPTIEMBRE DE 2021  PARTIDA 09. CAPÍTULO 21. PROGRAMA 02: SERVICIO LOCAL DE EDUCACIÓN HUASCO, FET – Covid - 19</vt:lpstr>
      <vt:lpstr>EJECUCIÓN ACUMULADA DE GASTOS A SEPTIEMBRE DE 2021  PARTIDA 09. CAPÍTULO 22. PROGRAMA 01: SERVICIO LOCAL DE EDUCACIÓN COSTA ARAUCANÍA, GASTOS ADMINISTRATIVOS</vt:lpstr>
      <vt:lpstr>EJECUCIÓN ACUMULADA DE GASTOS A SEPTIEMBRE DE 2021  PARTIDA 09. CAPÍTULO 22. PROGRAMA 02: SERVICIO LOCAL DE EDUCACIÓN COSTA ARAUCANÍA, SERVICIO EDUCATIVO</vt:lpstr>
      <vt:lpstr>EJECUCIÓN ACUMULADA DE GASTOS A SEPTIEMBRE DE 2021  PARTIDA 09. CAPÍTULO 22. PROGRAMA 02: SERVICIO LOCAL DE EDUCACIÓN COSTA ARAUCANÍA, FET – Covid - 19</vt:lpstr>
      <vt:lpstr>EJECUCIÓN ACUMULADA DE GASTOS A SEPTIEMBRE DE 2021  PARTIDA 09. CAPÍTULO 23. PROGRAMA 01: SERVICIO LOCAL DE EDUCACIÓN CHINCHORRO, GASTOS ADMINISTRATIVOS</vt:lpstr>
      <vt:lpstr>EJECUCIÓN ACUMULADA DE GASTOS A SEPTIEMBRE DE 2021  PARTIDA 09. CAPÍTULO 23. PROGRAMA 02: SERVICIO LOCAL DE EDUCACIÓN CHINCHORRO, SERVICIO EDUCATIVO</vt:lpstr>
      <vt:lpstr>EJECUCIÓN ACUMULADA DE GASTOS A SEPTIEMBRE DE 2021  PARTIDA 09. CAPÍTULO 23. PROGRAMA 02: SERVICIO LOCAL DE EDUCACIÓN CHINCHORRO, FET – Covid - 19</vt:lpstr>
      <vt:lpstr>EJECUCIÓN ACUMULADA DE GASTOS A SEPTIEMBREDE 2021  PARTIDA 09. CAPÍTULO 24. PROGRAMA 01: GABRIELA MISTRAL, GASTOS ADMINISTRATIVOS</vt:lpstr>
      <vt:lpstr>EJECUCIÓN ACUMULADA DE GASTOS A SEPTIEMBREDE 2021  PARTIDA 09. CAPÍTULO 24. PROGRAMA 02: GABRIELA MISTRAL, SERVICIO EDUCATIVO</vt:lpstr>
      <vt:lpstr>EJECUCIÓN ACUMULADA DE GASTOS A SEPTIEMBREDE 2021  PARTIDA 09. CAPÍTULO 24. PROGRAMA 02: GABRIELA MISTRAL,  FET – Covid - 19</vt:lpstr>
      <vt:lpstr>EJECUCIÓN ACUMULADA DE GASTOS A SEPTIEMBREDE 2021  PARTIDA 09. CAPÍTULO 25. PROGRAMA 01: SERVICIO LOCAL DE EDUCACIÓN ANDALÍEN SUR, GASTOS ADMINISTRATIVOS</vt:lpstr>
      <vt:lpstr>EJECUCIÓN ACUMULADA DE GASTOS A SEPTIEMBREDE 2021  PARTIDA 09. CAPÍTULO 25. PROGRAMA 02: SERVICIO LOCAL DE EDUCACIÓN ANDALÍEN SUR, SERVICIO EDUCATIVO</vt:lpstr>
      <vt:lpstr>EJECUCIÓN ACUMULADA DE GASTOS A SEPTIEMBREDE 2021  PARTIDA 09. CAPÍTULO 25. PROGRAMA 02: SERVICIO LOCAL DE EDUCACIÓN ANDALÍEN SUR, FET – Covid - 19</vt:lpstr>
      <vt:lpstr>EJECUCIÓN ACUMULADA DE GASTOS A SEPTIEMBREDE 2021  PARTIDA 09. CAPÍTULO 26. PROGRAMA 01: SERVICIO LOCAL DE EDUCACIÓN ATACAMA, GASTOS ADMINISTRATIVOS</vt:lpstr>
      <vt:lpstr>EJECUCIÓN ACUMULADA DE GASTOS A SEPTIEMBREDE 2021  PARTIDA 09. CAPÍTULO 26. PROGRAMA 01: SERVICIO LOCAL DE EDUCACIÓN ATACAMA, SERVICIO EDUCATIVO</vt:lpstr>
      <vt:lpstr>EJECUCIÓN ACUMULADA DE GASTOS A SEPTIEMBREDE 2021  PARTIDA 09. CAPÍTULO 26. PROGRAMA 01: SERVICIO LOCAL DE EDUCACIÓN ATACAMA,  FET – Covid - 19</vt:lpstr>
      <vt:lpstr>EJECUCIÓN ACUMULADA DE GASTOS A SEPTIEMBREDE 2021  PARTIDA 09. CAPÍTULO 26. PROGRAMA 01: SERVICIO LOCAL DE EDUCACIÓN VALPARAÍSO, GASTOS ADMINISTRATIVOS</vt:lpstr>
      <vt:lpstr>EJECUCIÓN ACUMULADA DE GASTOS A SEPTIEMBREDE 2021  PARTIDA 09. CAPÍTULO 26. PROGRAMA 01: SERVICIO LOCAL DE EDUCACIÓN VALPARAÍSO, SERVICIO EDUCATIVO</vt:lpstr>
      <vt:lpstr>EJECUCIÓN ACUMULADA DE GASTOS A SEPTIEMBREDE 2021  PARTIDA 09. CAPÍTULO 26. PROGRAMA 01: SERVICIO LOCAL DE EDUCACIÓN VALPARAÍSO, FET – Covid - 19</vt:lpstr>
      <vt:lpstr>EJECUCIÓN ACUMULADA DE GASTOS A SEPTIEMBREDE 2021  PARTIDA 09. CAPÍTULO 26. PROGRAMA 01: SERVICIO LOCAL DE EDUCACIÓN COLCHAGUA, GASTOS ADMINISTRATIVOS</vt:lpstr>
      <vt:lpstr>EJECUCIÓN ACUMULADA DE GASTOS A SEPTIEMBREDE 2021  PARTIDA 09. CAPÍTULO 26. PROGRAMA 01: SERVICIO LOCAL DE EDUCACIÓN COLCHAGUA, SERVICIO EDUCATIVO</vt:lpstr>
      <vt:lpstr>EJECUCIÓN ACUMULADA DE GASTOS A SEPTIEMBREDE 2021  PARTIDA 09. CAPÍTULO 26. PROGRAMA 01: SERVICIO LOCAL DE EDUCACIÓN COLCHAGUA,  FET – Covid - 19</vt:lpstr>
      <vt:lpstr>EJECUCIÓN ACUMULADA DE GASTOS A SEPTIEMBREDE 2021  PARTIDA 09. CAPÍTULO 26. PROGRAMA 01: SERVICIO LOCAL DE EDUCACIÓN LLANQUIHUE, GASTOS ADMINISTRATIVOS</vt:lpstr>
      <vt:lpstr>EJECUCIÓN ACUMULADA DE GASTOS A SEPTIEMBREDE 2021  PARTIDA 09. CAPÍTULO 26. PROGRAMA 01: SERVICIO LOCAL DE EDUCACIÓN LLANQUIHUE, SERVICIO EDUCATIVO</vt:lpstr>
      <vt:lpstr>EJECUCIÓN ACUMULADA DE GASTOS A SEPTIEMBREDE 2021  PARTIDA 09. CAPÍTULO 26. PROGRAMA 01: SERVICIO LOCAL DE EDUCACIÓN LLANQUIHUE, FET – Covid - 19</vt:lpstr>
      <vt:lpstr>EJECUCIÓN ACUMULADA DE GASTOS A SEPTIEMBREDE 2021  PARTIDA 09. CAPÍTULO 90. PROGRAMA 01: SUBSECRETARÍA DE EDUCACIÓN SUPERIOR</vt:lpstr>
      <vt:lpstr>EJECUCIÓN ACUMULADA DE GASTOS A SEPTIEMBREDE 2021  PARTIDA 09. CAPÍTULO 90. PROGRAMA 02: FORTALECIMIENTO DE LA EDUCACIÓN SUPERIOR PÚBLICA</vt:lpstr>
      <vt:lpstr>EJECUCIÓN ACUMULADA DE GASTOS A SEPTIEMBREDE 2021  PARTIDA 09. CAPÍTULO 90. PROGRAMA 03: EDUCACIÓN SUPERIOR</vt:lpstr>
      <vt:lpstr>EJECUCIÓN ACUMULADA DE GASTOS A SEPTIEMBREDE 2021  PARTIDA 09. CAPÍTULO 90. PROGRAMA 03: EDUCACIÓN SUPERIOR</vt:lpstr>
      <vt:lpstr>EJECUCIÓN ACUMULADA DE GASTOS A SEPTIEMBREDE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572</cp:revision>
  <cp:lastPrinted>2018-08-03T21:42:16Z</cp:lastPrinted>
  <dcterms:created xsi:type="dcterms:W3CDTF">2016-06-23T13:38:47Z</dcterms:created>
  <dcterms:modified xsi:type="dcterms:W3CDTF">2021-11-06T01:11:17Z</dcterms:modified>
</cp:coreProperties>
</file>