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300" r:id="rId4"/>
    <p:sldId id="303" r:id="rId5"/>
    <p:sldId id="264" r:id="rId6"/>
    <p:sldId id="263" r:id="rId7"/>
    <p:sldId id="307" r:id="rId8"/>
    <p:sldId id="265" r:id="rId9"/>
    <p:sldId id="267" r:id="rId10"/>
    <p:sldId id="268" r:id="rId11"/>
    <p:sldId id="269" r:id="rId12"/>
    <p:sldId id="301" r:id="rId13"/>
    <p:sldId id="271" r:id="rId14"/>
    <p:sldId id="304" r:id="rId15"/>
    <p:sldId id="273" r:id="rId16"/>
    <p:sldId id="274" r:id="rId17"/>
    <p:sldId id="275" r:id="rId18"/>
    <p:sldId id="276" r:id="rId19"/>
    <p:sldId id="272" r:id="rId20"/>
    <p:sldId id="280" r:id="rId21"/>
    <p:sldId id="281" r:id="rId22"/>
    <p:sldId id="282" r:id="rId23"/>
    <p:sldId id="302" r:id="rId24"/>
    <p:sldId id="306" r:id="rId2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9592003143727282"/>
          <c:y val="3.112745098039215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A0-4910-B692-50A49A211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A0-4910-B692-50A49A211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A0-4910-B692-50A49A211B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A0-4910-B692-50A49A211B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7A0-4910-B692-50A49A211B48}"/>
              </c:ext>
            </c:extLst>
          </c:dPt>
          <c:dLbls>
            <c:dLbl>
              <c:idx val="1"/>
              <c:layout>
                <c:manualLayout>
                  <c:x val="4.4150102701134165E-3"/>
                  <c:y val="-5.68181818181818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A0-4910-B692-50A49A211B48}"/>
                </c:ext>
              </c:extLst>
            </c:dLbl>
            <c:dLbl>
              <c:idx val="2"/>
              <c:layout>
                <c:manualLayout>
                  <c:x val="1.7660041080453787E-2"/>
                  <c:y val="-1.13636363636363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A0-4910-B692-50A49A211B48}"/>
                </c:ext>
              </c:extLst>
            </c:dLbl>
            <c:dLbl>
              <c:idx val="3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A0-4910-B692-50A49A211B48}"/>
                </c:ext>
              </c:extLst>
            </c:dLbl>
            <c:dLbl>
              <c:idx val="4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A0-4910-B692-50A49A211B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353801433</c:v>
                </c:pt>
                <c:pt idx="1">
                  <c:v>65451052</c:v>
                </c:pt>
                <c:pt idx="2">
                  <c:v>59398289</c:v>
                </c:pt>
                <c:pt idx="3">
                  <c:v>15693123</c:v>
                </c:pt>
                <c:pt idx="4">
                  <c:v>21569302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A0-4910-B692-50A49A211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78759544261512748"/>
          <c:w val="0.97392293304080702"/>
          <c:h val="0.16420901932712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31982449000</c:v>
                </c:pt>
                <c:pt idx="1">
                  <c:v>15828350000</c:v>
                </c:pt>
                <c:pt idx="2">
                  <c:v>3802231000</c:v>
                </c:pt>
                <c:pt idx="3">
                  <c:v>195186291000</c:v>
                </c:pt>
                <c:pt idx="4">
                  <c:v>65775436000</c:v>
                </c:pt>
                <c:pt idx="5">
                  <c:v>55368793000</c:v>
                </c:pt>
                <c:pt idx="6">
                  <c:v>9202404000</c:v>
                </c:pt>
                <c:pt idx="7">
                  <c:v>0</c:v>
                </c:pt>
                <c:pt idx="8">
                  <c:v>10937997000</c:v>
                </c:pt>
                <c:pt idx="9">
                  <c:v>3656518000</c:v>
                </c:pt>
                <c:pt idx="10">
                  <c:v>3628811000</c:v>
                </c:pt>
                <c:pt idx="11">
                  <c:v>23404091000</c:v>
                </c:pt>
                <c:pt idx="12">
                  <c:v>97139828000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1-4D6B-ABB8-73FD4A57A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460224"/>
        <c:axId val="129703936"/>
      </c:barChart>
      <c:catAx>
        <c:axId val="1294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703936"/>
        <c:crosses val="autoZero"/>
        <c:auto val="1"/>
        <c:lblAlgn val="ctr"/>
        <c:lblOffset val="100"/>
        <c:noMultiLvlLbl val="0"/>
      </c:catAx>
      <c:valAx>
        <c:axId val="129703936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6022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2019 - 2020 - 2021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2-4B7D-BFB7-10D8AB560FB0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  <c:pt idx="8">
                  <c:v>0.16468082660600422</c:v>
                </c:pt>
                <c:pt idx="9">
                  <c:v>5.9254601997710259E-2</c:v>
                </c:pt>
                <c:pt idx="10">
                  <c:v>6.6418149453662284E-2</c:v>
                </c:pt>
                <c:pt idx="11">
                  <c:v>0.1105091226295828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E2-4B7D-BFB7-10D8AB560FB0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5128205128204726E-3"/>
                  <c:y val="3.7569518400188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E2-4B7D-BFB7-10D8AB560FB0}"/>
                </c:ext>
              </c:extLst>
            </c:dLbl>
            <c:dLbl>
              <c:idx val="2"/>
              <c:layout>
                <c:manualLayout>
                  <c:x val="1.3025641025640985E-2"/>
                  <c:y val="3.7569518400189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E2-4B7D-BFB7-10D8AB560FB0}"/>
                </c:ext>
              </c:extLst>
            </c:dLbl>
            <c:dLbl>
              <c:idx val="3"/>
              <c:layout>
                <c:manualLayout>
                  <c:x val="1.08547008547008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E2-4B7D-BFB7-10D8AB560FB0}"/>
                </c:ext>
              </c:extLst>
            </c:dLbl>
            <c:dLbl>
              <c:idx val="4"/>
              <c:layout>
                <c:manualLayout>
                  <c:x val="6.5128205128205125E-3"/>
                  <c:y val="-7.5139036800378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E2-4B7D-BFB7-10D8AB560FB0}"/>
                </c:ext>
              </c:extLst>
            </c:dLbl>
            <c:dLbl>
              <c:idx val="5"/>
              <c:layout>
                <c:manualLayout>
                  <c:x val="6.51282051282051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E2-4B7D-BFB7-10D8AB560FB0}"/>
                </c:ext>
              </c:extLst>
            </c:dLbl>
            <c:dLbl>
              <c:idx val="6"/>
              <c:layout>
                <c:manualLayout>
                  <c:x val="6.51282051282051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E2-4B7D-BFB7-10D8AB560FB0}"/>
                </c:ext>
              </c:extLst>
            </c:dLbl>
            <c:dLbl>
              <c:idx val="7"/>
              <c:layout>
                <c:manualLayout>
                  <c:x val="6.5128205128205125E-3"/>
                  <c:y val="1.1270855520056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E2-4B7D-BFB7-10D8AB560FB0}"/>
                </c:ext>
              </c:extLst>
            </c:dLbl>
            <c:dLbl>
              <c:idx val="8"/>
              <c:layout>
                <c:manualLayout>
                  <c:x val="1.51965811965811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E2-4B7D-BFB7-10D8AB560F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08'!$D$30:$L$30</c:f>
              <c:numCache>
                <c:formatCode>0.0%</c:formatCode>
                <c:ptCount val="9"/>
                <c:pt idx="0">
                  <c:v>0.10502177665243621</c:v>
                </c:pt>
                <c:pt idx="1">
                  <c:v>7.0434812391640386E-2</c:v>
                </c:pt>
                <c:pt idx="2">
                  <c:v>0.12245615397984393</c:v>
                </c:pt>
                <c:pt idx="3">
                  <c:v>9.6824849795132895E-2</c:v>
                </c:pt>
                <c:pt idx="4">
                  <c:v>6.8585470363494272E-2</c:v>
                </c:pt>
                <c:pt idx="5">
                  <c:v>0.1069063087089014</c:v>
                </c:pt>
                <c:pt idx="6">
                  <c:v>6.415265211575652E-2</c:v>
                </c:pt>
                <c:pt idx="7">
                  <c:v>7.2011279037424172E-2</c:v>
                </c:pt>
                <c:pt idx="8">
                  <c:v>0.15075035140716697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E2-4B7D-BFB7-10D8AB560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37-4374-BC0D-FF7E9DC7238E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  <c:pt idx="8">
                  <c:v>0.84864411467281364</c:v>
                </c:pt>
                <c:pt idx="9">
                  <c:v>0.8089760435722243</c:v>
                </c:pt>
                <c:pt idx="10">
                  <c:v>0.87897852014833611</c:v>
                </c:pt>
                <c:pt idx="11">
                  <c:v>0.97720642389555246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37-4374-BC0D-FF7E9DC7238E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/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D637-4374-BC0D-FF7E9DC7238E}"/>
              </c:ext>
            </c:extLst>
          </c:dPt>
          <c:dLbls>
            <c:dLbl>
              <c:idx val="0"/>
              <c:layout>
                <c:manualLayout>
                  <c:x val="-5.018834372087856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37-4374-BC0D-FF7E9DC7238E}"/>
                </c:ext>
              </c:extLst>
            </c:dLbl>
            <c:dLbl>
              <c:idx val="1"/>
              <c:layout>
                <c:manualLayout>
                  <c:x val="-5.2602699906811323E-2"/>
                  <c:y val="-4.6653802077557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37-4374-BC0D-FF7E9DC7238E}"/>
                </c:ext>
              </c:extLst>
            </c:dLbl>
            <c:dLbl>
              <c:idx val="2"/>
              <c:layout>
                <c:manualLayout>
                  <c:x val="-3.9087947882736153E-2"/>
                  <c:y val="-4.8826291079812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37-4374-BC0D-FF7E9DC7238E}"/>
                </c:ext>
              </c:extLst>
            </c:dLbl>
            <c:dLbl>
              <c:idx val="3"/>
              <c:layout>
                <c:manualLayout>
                  <c:x val="-3.9087947882736153E-2"/>
                  <c:y val="-5.2582159624413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37-4374-BC0D-FF7E9DC7238E}"/>
                </c:ext>
              </c:extLst>
            </c:dLbl>
            <c:dLbl>
              <c:idx val="4"/>
              <c:layout>
                <c:manualLayout>
                  <c:x val="-4.9945711183496201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37-4374-BC0D-FF7E9DC7238E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37-4374-BC0D-FF7E9DC7238E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37-4374-BC0D-FF7E9DC7238E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37-4374-BC0D-FF7E9DC7238E}"/>
                </c:ext>
              </c:extLst>
            </c:dLbl>
            <c:dLbl>
              <c:idx val="8"/>
              <c:layout>
                <c:manualLayout>
                  <c:x val="-3.2573289902280131E-2"/>
                  <c:y val="-2.2535211267605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37-4374-BC0D-FF7E9DC7238E}"/>
                </c:ext>
              </c:extLst>
            </c:dLbl>
            <c:dLbl>
              <c:idx val="9"/>
              <c:layout>
                <c:manualLayout>
                  <c:x val="-1.9543973941368076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37-4374-BC0D-FF7E9DC7238E}"/>
                </c:ext>
              </c:extLst>
            </c:dLbl>
            <c:dLbl>
              <c:idx val="10"/>
              <c:layout>
                <c:manualLayout>
                  <c:x val="-4.7774158523344191E-2"/>
                  <c:y val="-1.50234741784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37-4374-BC0D-FF7E9DC7238E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37-4374-BC0D-FF7E9DC7238E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08'!$D$24:$L$24</c:f>
              <c:numCache>
                <c:formatCode>0.0%</c:formatCode>
                <c:ptCount val="9"/>
                <c:pt idx="0">
                  <c:v>0.10502177665243621</c:v>
                </c:pt>
                <c:pt idx="1">
                  <c:v>0.17542442355476973</c:v>
                </c:pt>
                <c:pt idx="2">
                  <c:v>0.29756118281868182</c:v>
                </c:pt>
                <c:pt idx="3">
                  <c:v>0.39186717345496269</c:v>
                </c:pt>
                <c:pt idx="4">
                  <c:v>0.45412809759306921</c:v>
                </c:pt>
                <c:pt idx="5">
                  <c:v>0.5592469232848144</c:v>
                </c:pt>
                <c:pt idx="6">
                  <c:v>0.62330603957882402</c:v>
                </c:pt>
                <c:pt idx="7">
                  <c:v>0.69531731861624824</c:v>
                </c:pt>
                <c:pt idx="8">
                  <c:v>0.76791713748976365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637-4374-BC0D-FF7E9DC72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4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05-11-2021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365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05-11-2021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05-11-2021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05-11-2021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05-11-2021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05-11-2021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82C6C6BC-CCAB-4A2A-BD15-F71DAAA75C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12">
            <a:extLst>
              <a:ext uri="{FF2B5EF4-FFF2-40B4-BE49-F238E27FC236}">
                <a16:creationId xmlns:a16="http://schemas.microsoft.com/office/drawing/2014/main" id="{D0DDEA19-ADC6-4A64-A083-377FCF34FF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SEPTIEMBRE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octubre 2021</a:t>
            </a: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868" y="1151526"/>
            <a:ext cx="799039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0999" y="2038647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B4FE7A2-76EB-495C-AF7D-91F8D6BBA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08088"/>
              </p:ext>
            </p:extLst>
          </p:nvPr>
        </p:nvGraphicFramePr>
        <p:xfrm>
          <a:off x="570999" y="2331061"/>
          <a:ext cx="8014752" cy="1202314"/>
        </p:xfrm>
        <a:graphic>
          <a:graphicData uri="http://schemas.openxmlformats.org/drawingml/2006/table">
            <a:tbl>
              <a:tblPr/>
              <a:tblGrid>
                <a:gridCol w="268591">
                  <a:extLst>
                    <a:ext uri="{9D8B030D-6E8A-4147-A177-3AD203B41FA5}">
                      <a16:colId xmlns:a16="http://schemas.microsoft.com/office/drawing/2014/main" val="3627439201"/>
                    </a:ext>
                  </a:extLst>
                </a:gridCol>
                <a:gridCol w="268591">
                  <a:extLst>
                    <a:ext uri="{9D8B030D-6E8A-4147-A177-3AD203B41FA5}">
                      <a16:colId xmlns:a16="http://schemas.microsoft.com/office/drawing/2014/main" val="942558019"/>
                    </a:ext>
                  </a:extLst>
                </a:gridCol>
                <a:gridCol w="268591">
                  <a:extLst>
                    <a:ext uri="{9D8B030D-6E8A-4147-A177-3AD203B41FA5}">
                      <a16:colId xmlns:a16="http://schemas.microsoft.com/office/drawing/2014/main" val="1731211578"/>
                    </a:ext>
                  </a:extLst>
                </a:gridCol>
                <a:gridCol w="3029703">
                  <a:extLst>
                    <a:ext uri="{9D8B030D-6E8A-4147-A177-3AD203B41FA5}">
                      <a16:colId xmlns:a16="http://schemas.microsoft.com/office/drawing/2014/main" val="2506921336"/>
                    </a:ext>
                  </a:extLst>
                </a:gridCol>
                <a:gridCol w="719824">
                  <a:extLst>
                    <a:ext uri="{9D8B030D-6E8A-4147-A177-3AD203B41FA5}">
                      <a16:colId xmlns:a16="http://schemas.microsoft.com/office/drawing/2014/main" val="323709577"/>
                    </a:ext>
                  </a:extLst>
                </a:gridCol>
                <a:gridCol w="719824">
                  <a:extLst>
                    <a:ext uri="{9D8B030D-6E8A-4147-A177-3AD203B41FA5}">
                      <a16:colId xmlns:a16="http://schemas.microsoft.com/office/drawing/2014/main" val="428302725"/>
                    </a:ext>
                  </a:extLst>
                </a:gridCol>
                <a:gridCol w="719824">
                  <a:extLst>
                    <a:ext uri="{9D8B030D-6E8A-4147-A177-3AD203B41FA5}">
                      <a16:colId xmlns:a16="http://schemas.microsoft.com/office/drawing/2014/main" val="720582671"/>
                    </a:ext>
                  </a:extLst>
                </a:gridCol>
                <a:gridCol w="719824">
                  <a:extLst>
                    <a:ext uri="{9D8B030D-6E8A-4147-A177-3AD203B41FA5}">
                      <a16:colId xmlns:a16="http://schemas.microsoft.com/office/drawing/2014/main" val="2234069083"/>
                    </a:ext>
                  </a:extLst>
                </a:gridCol>
                <a:gridCol w="655362">
                  <a:extLst>
                    <a:ext uri="{9D8B030D-6E8A-4147-A177-3AD203B41FA5}">
                      <a16:colId xmlns:a16="http://schemas.microsoft.com/office/drawing/2014/main" val="905092048"/>
                    </a:ext>
                  </a:extLst>
                </a:gridCol>
                <a:gridCol w="644618">
                  <a:extLst>
                    <a:ext uri="{9D8B030D-6E8A-4147-A177-3AD203B41FA5}">
                      <a16:colId xmlns:a16="http://schemas.microsoft.com/office/drawing/2014/main" val="264955021"/>
                    </a:ext>
                  </a:extLst>
                </a:gridCol>
              </a:tblGrid>
              <a:tr h="1282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562651"/>
                  </a:ext>
                </a:extLst>
              </a:tr>
              <a:tr h="3927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29852"/>
                  </a:ext>
                </a:extLst>
              </a:tr>
              <a:tr h="1683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364.754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1.730.158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17784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241.943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291464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684730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579397"/>
                  </a:ext>
                </a:extLst>
              </a:tr>
              <a:tr h="1282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967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522" y="1124149"/>
            <a:ext cx="8012438" cy="856992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542666" y="208043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0BFE8C6-342D-448C-AFCC-BD1155BFD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611366"/>
              </p:ext>
            </p:extLst>
          </p:nvPr>
        </p:nvGraphicFramePr>
        <p:xfrm>
          <a:off x="565782" y="2420849"/>
          <a:ext cx="8012435" cy="2117910"/>
        </p:xfrm>
        <a:graphic>
          <a:graphicData uri="http://schemas.openxmlformats.org/drawingml/2006/table">
            <a:tbl>
              <a:tblPr/>
              <a:tblGrid>
                <a:gridCol w="266726">
                  <a:extLst>
                    <a:ext uri="{9D8B030D-6E8A-4147-A177-3AD203B41FA5}">
                      <a16:colId xmlns:a16="http://schemas.microsoft.com/office/drawing/2014/main" val="1097793694"/>
                    </a:ext>
                  </a:extLst>
                </a:gridCol>
                <a:gridCol w="266726">
                  <a:extLst>
                    <a:ext uri="{9D8B030D-6E8A-4147-A177-3AD203B41FA5}">
                      <a16:colId xmlns:a16="http://schemas.microsoft.com/office/drawing/2014/main" val="55423023"/>
                    </a:ext>
                  </a:extLst>
                </a:gridCol>
                <a:gridCol w="266726">
                  <a:extLst>
                    <a:ext uri="{9D8B030D-6E8A-4147-A177-3AD203B41FA5}">
                      <a16:colId xmlns:a16="http://schemas.microsoft.com/office/drawing/2014/main" val="3615844570"/>
                    </a:ext>
                  </a:extLst>
                </a:gridCol>
                <a:gridCol w="3062010">
                  <a:extLst>
                    <a:ext uri="{9D8B030D-6E8A-4147-A177-3AD203B41FA5}">
                      <a16:colId xmlns:a16="http://schemas.microsoft.com/office/drawing/2014/main" val="2434464481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524401784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1579297045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2063121391"/>
                    </a:ext>
                  </a:extLst>
                </a:gridCol>
                <a:gridCol w="714824">
                  <a:extLst>
                    <a:ext uri="{9D8B030D-6E8A-4147-A177-3AD203B41FA5}">
                      <a16:colId xmlns:a16="http://schemas.microsoft.com/office/drawing/2014/main" val="1846336505"/>
                    </a:ext>
                  </a:extLst>
                </a:gridCol>
                <a:gridCol w="650810">
                  <a:extLst>
                    <a:ext uri="{9D8B030D-6E8A-4147-A177-3AD203B41FA5}">
                      <a16:colId xmlns:a16="http://schemas.microsoft.com/office/drawing/2014/main" val="250462640"/>
                    </a:ext>
                  </a:extLst>
                </a:gridCol>
                <a:gridCol w="640141">
                  <a:extLst>
                    <a:ext uri="{9D8B030D-6E8A-4147-A177-3AD203B41FA5}">
                      <a16:colId xmlns:a16="http://schemas.microsoft.com/office/drawing/2014/main" val="2254914190"/>
                    </a:ext>
                  </a:extLst>
                </a:gridCol>
              </a:tblGrid>
              <a:tr h="1273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02224"/>
                  </a:ext>
                </a:extLst>
              </a:tr>
              <a:tr h="390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247922"/>
                  </a:ext>
                </a:extLst>
              </a:tr>
              <a:tr h="1672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6.658.170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4.086.002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886429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436.017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437.936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254.777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003130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137.792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698959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2.037.259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134065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158.157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476735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158.157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446833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1.879.102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405446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Modernización del Estado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1.879.102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65097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1.906.868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1.656.174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303261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1.353.322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292397"/>
                  </a:ext>
                </a:extLst>
              </a:tr>
              <a:tr h="1273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256.080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90672"/>
                  </a:ext>
                </a:extLst>
              </a:tr>
              <a:tr h="159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22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1166682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70568" y="1772816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02A529A-3DC5-4381-BC65-8BD3FFDDE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507199"/>
              </p:ext>
            </p:extLst>
          </p:nvPr>
        </p:nvGraphicFramePr>
        <p:xfrm>
          <a:off x="539548" y="2094692"/>
          <a:ext cx="8064897" cy="2668615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62680547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23754181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590762045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109103105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18491266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11329111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25406898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071819692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68297520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824713003"/>
                    </a:ext>
                  </a:extLst>
                </a:gridCol>
              </a:tblGrid>
              <a:tr h="128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131912"/>
                  </a:ext>
                </a:extLst>
              </a:tr>
              <a:tr h="3938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552"/>
                  </a:ext>
                </a:extLst>
              </a:tr>
              <a:tr h="1687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4.376.451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632145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122.982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088070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515302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338479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84748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79643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71398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70069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406434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411312"/>
                  </a:ext>
                </a:extLst>
              </a:tr>
              <a:tr h="1768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052196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360.926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839624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37385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40909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5138"/>
                  </a:ext>
                </a:extLst>
              </a:tr>
              <a:tr h="12860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79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0444" y="1230210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467544" y="1874833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3737DEF-F8C2-4B18-BAFB-E570FD858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893148"/>
              </p:ext>
            </p:extLst>
          </p:nvPr>
        </p:nvGraphicFramePr>
        <p:xfrm>
          <a:off x="507246" y="2247823"/>
          <a:ext cx="8043916" cy="2838581"/>
        </p:xfrm>
        <a:graphic>
          <a:graphicData uri="http://schemas.openxmlformats.org/drawingml/2006/table">
            <a:tbl>
              <a:tblPr/>
              <a:tblGrid>
                <a:gridCol w="269569">
                  <a:extLst>
                    <a:ext uri="{9D8B030D-6E8A-4147-A177-3AD203B41FA5}">
                      <a16:colId xmlns:a16="http://schemas.microsoft.com/office/drawing/2014/main" val="1635356845"/>
                    </a:ext>
                  </a:extLst>
                </a:gridCol>
                <a:gridCol w="269569">
                  <a:extLst>
                    <a:ext uri="{9D8B030D-6E8A-4147-A177-3AD203B41FA5}">
                      <a16:colId xmlns:a16="http://schemas.microsoft.com/office/drawing/2014/main" val="258567205"/>
                    </a:ext>
                  </a:extLst>
                </a:gridCol>
                <a:gridCol w="269569">
                  <a:extLst>
                    <a:ext uri="{9D8B030D-6E8A-4147-A177-3AD203B41FA5}">
                      <a16:colId xmlns:a16="http://schemas.microsoft.com/office/drawing/2014/main" val="3616176661"/>
                    </a:ext>
                  </a:extLst>
                </a:gridCol>
                <a:gridCol w="3040728">
                  <a:extLst>
                    <a:ext uri="{9D8B030D-6E8A-4147-A177-3AD203B41FA5}">
                      <a16:colId xmlns:a16="http://schemas.microsoft.com/office/drawing/2014/main" val="3560259750"/>
                    </a:ext>
                  </a:extLst>
                </a:gridCol>
                <a:gridCol w="722443">
                  <a:extLst>
                    <a:ext uri="{9D8B030D-6E8A-4147-A177-3AD203B41FA5}">
                      <a16:colId xmlns:a16="http://schemas.microsoft.com/office/drawing/2014/main" val="4253481383"/>
                    </a:ext>
                  </a:extLst>
                </a:gridCol>
                <a:gridCol w="722443">
                  <a:extLst>
                    <a:ext uri="{9D8B030D-6E8A-4147-A177-3AD203B41FA5}">
                      <a16:colId xmlns:a16="http://schemas.microsoft.com/office/drawing/2014/main" val="3632878219"/>
                    </a:ext>
                  </a:extLst>
                </a:gridCol>
                <a:gridCol w="722443">
                  <a:extLst>
                    <a:ext uri="{9D8B030D-6E8A-4147-A177-3AD203B41FA5}">
                      <a16:colId xmlns:a16="http://schemas.microsoft.com/office/drawing/2014/main" val="845832432"/>
                    </a:ext>
                  </a:extLst>
                </a:gridCol>
                <a:gridCol w="722443">
                  <a:extLst>
                    <a:ext uri="{9D8B030D-6E8A-4147-A177-3AD203B41FA5}">
                      <a16:colId xmlns:a16="http://schemas.microsoft.com/office/drawing/2014/main" val="2229453103"/>
                    </a:ext>
                  </a:extLst>
                </a:gridCol>
                <a:gridCol w="657746">
                  <a:extLst>
                    <a:ext uri="{9D8B030D-6E8A-4147-A177-3AD203B41FA5}">
                      <a16:colId xmlns:a16="http://schemas.microsoft.com/office/drawing/2014/main" val="4046925316"/>
                    </a:ext>
                  </a:extLst>
                </a:gridCol>
                <a:gridCol w="646963">
                  <a:extLst>
                    <a:ext uri="{9D8B030D-6E8A-4147-A177-3AD203B41FA5}">
                      <a16:colId xmlns:a16="http://schemas.microsoft.com/office/drawing/2014/main" val="80005605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9510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57755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3.097.425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15.017.822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853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13.356.254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16.093.041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2.736.787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12.609.018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0865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2.093.607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2.177.504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1.163.389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6998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994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57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7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963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082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541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165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921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20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9941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9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1174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5192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23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246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8142" y="1167733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43654" y="1813825"/>
            <a:ext cx="7979927" cy="247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0B4C4F8-F73C-4737-9E99-82A201BD5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902509"/>
              </p:ext>
            </p:extLst>
          </p:nvPr>
        </p:nvGraphicFramePr>
        <p:xfrm>
          <a:off x="551105" y="2115848"/>
          <a:ext cx="7979927" cy="1931316"/>
        </p:xfrm>
        <a:graphic>
          <a:graphicData uri="http://schemas.openxmlformats.org/drawingml/2006/table">
            <a:tbl>
              <a:tblPr/>
              <a:tblGrid>
                <a:gridCol w="267424">
                  <a:extLst>
                    <a:ext uri="{9D8B030D-6E8A-4147-A177-3AD203B41FA5}">
                      <a16:colId xmlns:a16="http://schemas.microsoft.com/office/drawing/2014/main" val="1503804618"/>
                    </a:ext>
                  </a:extLst>
                </a:gridCol>
                <a:gridCol w="267424">
                  <a:extLst>
                    <a:ext uri="{9D8B030D-6E8A-4147-A177-3AD203B41FA5}">
                      <a16:colId xmlns:a16="http://schemas.microsoft.com/office/drawing/2014/main" val="3267767587"/>
                    </a:ext>
                  </a:extLst>
                </a:gridCol>
                <a:gridCol w="267424">
                  <a:extLst>
                    <a:ext uri="{9D8B030D-6E8A-4147-A177-3AD203B41FA5}">
                      <a16:colId xmlns:a16="http://schemas.microsoft.com/office/drawing/2014/main" val="1232244761"/>
                    </a:ext>
                  </a:extLst>
                </a:gridCol>
                <a:gridCol w="3016540">
                  <a:extLst>
                    <a:ext uri="{9D8B030D-6E8A-4147-A177-3AD203B41FA5}">
                      <a16:colId xmlns:a16="http://schemas.microsoft.com/office/drawing/2014/main" val="2692554042"/>
                    </a:ext>
                  </a:extLst>
                </a:gridCol>
                <a:gridCol w="716696">
                  <a:extLst>
                    <a:ext uri="{9D8B030D-6E8A-4147-A177-3AD203B41FA5}">
                      <a16:colId xmlns:a16="http://schemas.microsoft.com/office/drawing/2014/main" val="4153633943"/>
                    </a:ext>
                  </a:extLst>
                </a:gridCol>
                <a:gridCol w="716696">
                  <a:extLst>
                    <a:ext uri="{9D8B030D-6E8A-4147-A177-3AD203B41FA5}">
                      <a16:colId xmlns:a16="http://schemas.microsoft.com/office/drawing/2014/main" val="1741564129"/>
                    </a:ext>
                  </a:extLst>
                </a:gridCol>
                <a:gridCol w="716696">
                  <a:extLst>
                    <a:ext uri="{9D8B030D-6E8A-4147-A177-3AD203B41FA5}">
                      <a16:colId xmlns:a16="http://schemas.microsoft.com/office/drawing/2014/main" val="4139964544"/>
                    </a:ext>
                  </a:extLst>
                </a:gridCol>
                <a:gridCol w="716696">
                  <a:extLst>
                    <a:ext uri="{9D8B030D-6E8A-4147-A177-3AD203B41FA5}">
                      <a16:colId xmlns:a16="http://schemas.microsoft.com/office/drawing/2014/main" val="3965353224"/>
                    </a:ext>
                  </a:extLst>
                </a:gridCol>
                <a:gridCol w="652514">
                  <a:extLst>
                    <a:ext uri="{9D8B030D-6E8A-4147-A177-3AD203B41FA5}">
                      <a16:colId xmlns:a16="http://schemas.microsoft.com/office/drawing/2014/main" val="1968513245"/>
                    </a:ext>
                  </a:extLst>
                </a:gridCol>
                <a:gridCol w="641817">
                  <a:extLst>
                    <a:ext uri="{9D8B030D-6E8A-4147-A177-3AD203B41FA5}">
                      <a16:colId xmlns:a16="http://schemas.microsoft.com/office/drawing/2014/main" val="1914374859"/>
                    </a:ext>
                  </a:extLst>
                </a:gridCol>
              </a:tblGrid>
              <a:tr h="1256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762098"/>
                  </a:ext>
                </a:extLst>
              </a:tr>
              <a:tr h="3846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62539"/>
                  </a:ext>
                </a:extLst>
              </a:tr>
              <a:tr h="1648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4.240.394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3.171.230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71712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2.192.926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2.625.602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2.138.499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25868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690.643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9901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215878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064452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81336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54160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970544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428814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92706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2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208" y="1154647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42208" y="1804358"/>
            <a:ext cx="7975738" cy="2941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28FAEC2-162B-4682-AE4A-ADECA3620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00850"/>
              </p:ext>
            </p:extLst>
          </p:nvPr>
        </p:nvGraphicFramePr>
        <p:xfrm>
          <a:off x="542208" y="2098465"/>
          <a:ext cx="8004936" cy="3376580"/>
        </p:xfrm>
        <a:graphic>
          <a:graphicData uri="http://schemas.openxmlformats.org/drawingml/2006/table">
            <a:tbl>
              <a:tblPr/>
              <a:tblGrid>
                <a:gridCol w="268262">
                  <a:extLst>
                    <a:ext uri="{9D8B030D-6E8A-4147-A177-3AD203B41FA5}">
                      <a16:colId xmlns:a16="http://schemas.microsoft.com/office/drawing/2014/main" val="2576942357"/>
                    </a:ext>
                  </a:extLst>
                </a:gridCol>
                <a:gridCol w="268262">
                  <a:extLst>
                    <a:ext uri="{9D8B030D-6E8A-4147-A177-3AD203B41FA5}">
                      <a16:colId xmlns:a16="http://schemas.microsoft.com/office/drawing/2014/main" val="1287064509"/>
                    </a:ext>
                  </a:extLst>
                </a:gridCol>
                <a:gridCol w="268262">
                  <a:extLst>
                    <a:ext uri="{9D8B030D-6E8A-4147-A177-3AD203B41FA5}">
                      <a16:colId xmlns:a16="http://schemas.microsoft.com/office/drawing/2014/main" val="3776857962"/>
                    </a:ext>
                  </a:extLst>
                </a:gridCol>
                <a:gridCol w="3025994">
                  <a:extLst>
                    <a:ext uri="{9D8B030D-6E8A-4147-A177-3AD203B41FA5}">
                      <a16:colId xmlns:a16="http://schemas.microsoft.com/office/drawing/2014/main" val="1241369571"/>
                    </a:ext>
                  </a:extLst>
                </a:gridCol>
                <a:gridCol w="718942">
                  <a:extLst>
                    <a:ext uri="{9D8B030D-6E8A-4147-A177-3AD203B41FA5}">
                      <a16:colId xmlns:a16="http://schemas.microsoft.com/office/drawing/2014/main" val="4131398145"/>
                    </a:ext>
                  </a:extLst>
                </a:gridCol>
                <a:gridCol w="718942">
                  <a:extLst>
                    <a:ext uri="{9D8B030D-6E8A-4147-A177-3AD203B41FA5}">
                      <a16:colId xmlns:a16="http://schemas.microsoft.com/office/drawing/2014/main" val="1392672976"/>
                    </a:ext>
                  </a:extLst>
                </a:gridCol>
                <a:gridCol w="718942">
                  <a:extLst>
                    <a:ext uri="{9D8B030D-6E8A-4147-A177-3AD203B41FA5}">
                      <a16:colId xmlns:a16="http://schemas.microsoft.com/office/drawing/2014/main" val="836177665"/>
                    </a:ext>
                  </a:extLst>
                </a:gridCol>
                <a:gridCol w="718942">
                  <a:extLst>
                    <a:ext uri="{9D8B030D-6E8A-4147-A177-3AD203B41FA5}">
                      <a16:colId xmlns:a16="http://schemas.microsoft.com/office/drawing/2014/main" val="1008249251"/>
                    </a:ext>
                  </a:extLst>
                </a:gridCol>
                <a:gridCol w="654559">
                  <a:extLst>
                    <a:ext uri="{9D8B030D-6E8A-4147-A177-3AD203B41FA5}">
                      <a16:colId xmlns:a16="http://schemas.microsoft.com/office/drawing/2014/main" val="1030552900"/>
                    </a:ext>
                  </a:extLst>
                </a:gridCol>
                <a:gridCol w="643829">
                  <a:extLst>
                    <a:ext uri="{9D8B030D-6E8A-4147-A177-3AD203B41FA5}">
                      <a16:colId xmlns:a16="http://schemas.microsoft.com/office/drawing/2014/main" val="2853198431"/>
                    </a:ext>
                  </a:extLst>
                </a:gridCol>
              </a:tblGrid>
              <a:tr h="1280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878019"/>
                  </a:ext>
                </a:extLst>
              </a:tr>
              <a:tr h="3920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626480"/>
                  </a:ext>
                </a:extLst>
              </a:tr>
              <a:tr h="1680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230.774.096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35.587.805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192.071.612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86393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162.978.985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193.040.294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30.061.309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149.407.821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823922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16.156.964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576946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1.793.256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263159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1.793.256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829748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878107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909319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12403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894754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13.506.857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390714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13.506.857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9587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227455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097161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639521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5.586.303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994771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300382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56368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298592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51478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518327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627799"/>
                  </a:ext>
                </a:extLst>
              </a:tr>
              <a:tr h="1280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369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7667" y="1095940"/>
            <a:ext cx="799238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27666" y="1755539"/>
            <a:ext cx="799238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FD4E909-E23F-4BAC-9BDB-AE9B9F4CF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474773"/>
              </p:ext>
            </p:extLst>
          </p:nvPr>
        </p:nvGraphicFramePr>
        <p:xfrm>
          <a:off x="527666" y="2091589"/>
          <a:ext cx="8000695" cy="2883062"/>
        </p:xfrm>
        <a:graphic>
          <a:graphicData uri="http://schemas.openxmlformats.org/drawingml/2006/table">
            <a:tbl>
              <a:tblPr/>
              <a:tblGrid>
                <a:gridCol w="268120">
                  <a:extLst>
                    <a:ext uri="{9D8B030D-6E8A-4147-A177-3AD203B41FA5}">
                      <a16:colId xmlns:a16="http://schemas.microsoft.com/office/drawing/2014/main" val="3979493232"/>
                    </a:ext>
                  </a:extLst>
                </a:gridCol>
                <a:gridCol w="268120">
                  <a:extLst>
                    <a:ext uri="{9D8B030D-6E8A-4147-A177-3AD203B41FA5}">
                      <a16:colId xmlns:a16="http://schemas.microsoft.com/office/drawing/2014/main" val="1498844284"/>
                    </a:ext>
                  </a:extLst>
                </a:gridCol>
                <a:gridCol w="268120">
                  <a:extLst>
                    <a:ext uri="{9D8B030D-6E8A-4147-A177-3AD203B41FA5}">
                      <a16:colId xmlns:a16="http://schemas.microsoft.com/office/drawing/2014/main" val="361948305"/>
                    </a:ext>
                  </a:extLst>
                </a:gridCol>
                <a:gridCol w="3024391">
                  <a:extLst>
                    <a:ext uri="{9D8B030D-6E8A-4147-A177-3AD203B41FA5}">
                      <a16:colId xmlns:a16="http://schemas.microsoft.com/office/drawing/2014/main" val="3493961456"/>
                    </a:ext>
                  </a:extLst>
                </a:gridCol>
                <a:gridCol w="718561">
                  <a:extLst>
                    <a:ext uri="{9D8B030D-6E8A-4147-A177-3AD203B41FA5}">
                      <a16:colId xmlns:a16="http://schemas.microsoft.com/office/drawing/2014/main" val="1292398838"/>
                    </a:ext>
                  </a:extLst>
                </a:gridCol>
                <a:gridCol w="718561">
                  <a:extLst>
                    <a:ext uri="{9D8B030D-6E8A-4147-A177-3AD203B41FA5}">
                      <a16:colId xmlns:a16="http://schemas.microsoft.com/office/drawing/2014/main" val="1743159767"/>
                    </a:ext>
                  </a:extLst>
                </a:gridCol>
                <a:gridCol w="718561">
                  <a:extLst>
                    <a:ext uri="{9D8B030D-6E8A-4147-A177-3AD203B41FA5}">
                      <a16:colId xmlns:a16="http://schemas.microsoft.com/office/drawing/2014/main" val="3429771211"/>
                    </a:ext>
                  </a:extLst>
                </a:gridCol>
                <a:gridCol w="718561">
                  <a:extLst>
                    <a:ext uri="{9D8B030D-6E8A-4147-A177-3AD203B41FA5}">
                      <a16:colId xmlns:a16="http://schemas.microsoft.com/office/drawing/2014/main" val="1162781067"/>
                    </a:ext>
                  </a:extLst>
                </a:gridCol>
                <a:gridCol w="654212">
                  <a:extLst>
                    <a:ext uri="{9D8B030D-6E8A-4147-A177-3AD203B41FA5}">
                      <a16:colId xmlns:a16="http://schemas.microsoft.com/office/drawing/2014/main" val="52549899"/>
                    </a:ext>
                  </a:extLst>
                </a:gridCol>
                <a:gridCol w="643488">
                  <a:extLst>
                    <a:ext uri="{9D8B030D-6E8A-4147-A177-3AD203B41FA5}">
                      <a16:colId xmlns:a16="http://schemas.microsoft.com/office/drawing/2014/main" val="298995135"/>
                    </a:ext>
                  </a:extLst>
                </a:gridCol>
              </a:tblGrid>
              <a:tr h="128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836380"/>
                  </a:ext>
                </a:extLst>
              </a:tr>
              <a:tr h="394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200506"/>
                  </a:ext>
                </a:extLst>
              </a:tr>
              <a:tr h="1691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80.684.844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14.909.408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55.703.809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115732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56.148.371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68.215.415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12.067.044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46.359.827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6882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5.431.464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59960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977986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69113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71729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726122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Aduanas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9128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1.483.393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1.524.193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589321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034477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538886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496652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995.987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31541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674926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9626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7130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26898010,0%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36759"/>
                  </a:ext>
                </a:extLst>
              </a:tr>
              <a:tr h="128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2.689.801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26898010,0%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45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1124" y="1179094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1124" y="1845877"/>
            <a:ext cx="7956388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DEF7CBC-8B6C-4B02-BBD7-4141851E8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78003"/>
              </p:ext>
            </p:extLst>
          </p:nvPr>
        </p:nvGraphicFramePr>
        <p:xfrm>
          <a:off x="569774" y="2196034"/>
          <a:ext cx="7956391" cy="2465932"/>
        </p:xfrm>
        <a:graphic>
          <a:graphicData uri="http://schemas.openxmlformats.org/drawingml/2006/table">
            <a:tbl>
              <a:tblPr/>
              <a:tblGrid>
                <a:gridCol w="266636">
                  <a:extLst>
                    <a:ext uri="{9D8B030D-6E8A-4147-A177-3AD203B41FA5}">
                      <a16:colId xmlns:a16="http://schemas.microsoft.com/office/drawing/2014/main" val="2550131219"/>
                    </a:ext>
                  </a:extLst>
                </a:gridCol>
                <a:gridCol w="266636">
                  <a:extLst>
                    <a:ext uri="{9D8B030D-6E8A-4147-A177-3AD203B41FA5}">
                      <a16:colId xmlns:a16="http://schemas.microsoft.com/office/drawing/2014/main" val="3777559941"/>
                    </a:ext>
                  </a:extLst>
                </a:gridCol>
                <a:gridCol w="266636">
                  <a:extLst>
                    <a:ext uri="{9D8B030D-6E8A-4147-A177-3AD203B41FA5}">
                      <a16:colId xmlns:a16="http://schemas.microsoft.com/office/drawing/2014/main" val="2028304936"/>
                    </a:ext>
                  </a:extLst>
                </a:gridCol>
                <a:gridCol w="3007642">
                  <a:extLst>
                    <a:ext uri="{9D8B030D-6E8A-4147-A177-3AD203B41FA5}">
                      <a16:colId xmlns:a16="http://schemas.microsoft.com/office/drawing/2014/main" val="1490241988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487923667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753990935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703201800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4061513407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612542877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1656122806"/>
                    </a:ext>
                  </a:extLst>
                </a:gridCol>
              </a:tblGrid>
              <a:tr h="1272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8350"/>
                  </a:ext>
                </a:extLst>
              </a:tr>
              <a:tr h="3897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799760"/>
                  </a:ext>
                </a:extLst>
              </a:tr>
              <a:tr h="167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76.300.095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20.931.302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56.552.234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69997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43.728.551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62.124.916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18.396.365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46.953.549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448155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9.866.510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10.230.901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5.973.637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288583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688923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724525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871051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622179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1.773.722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1.517.913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244573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707385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11488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09089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00628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1.282.445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1.495.995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88129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877118"/>
                  </a:ext>
                </a:extLst>
              </a:tr>
              <a:tr h="1272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602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1155871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79859" y="2035445"/>
            <a:ext cx="7979478" cy="313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8F652B5-786F-4CE1-B8C8-B0E6FC2F3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28209"/>
              </p:ext>
            </p:extLst>
          </p:nvPr>
        </p:nvGraphicFramePr>
        <p:xfrm>
          <a:off x="565431" y="2375511"/>
          <a:ext cx="7960687" cy="2458765"/>
        </p:xfrm>
        <a:graphic>
          <a:graphicData uri="http://schemas.openxmlformats.org/drawingml/2006/table">
            <a:tbl>
              <a:tblPr/>
              <a:tblGrid>
                <a:gridCol w="266779">
                  <a:extLst>
                    <a:ext uri="{9D8B030D-6E8A-4147-A177-3AD203B41FA5}">
                      <a16:colId xmlns:a16="http://schemas.microsoft.com/office/drawing/2014/main" val="1203886607"/>
                    </a:ext>
                  </a:extLst>
                </a:gridCol>
                <a:gridCol w="266779">
                  <a:extLst>
                    <a:ext uri="{9D8B030D-6E8A-4147-A177-3AD203B41FA5}">
                      <a16:colId xmlns:a16="http://schemas.microsoft.com/office/drawing/2014/main" val="1339733867"/>
                    </a:ext>
                  </a:extLst>
                </a:gridCol>
                <a:gridCol w="266779">
                  <a:extLst>
                    <a:ext uri="{9D8B030D-6E8A-4147-A177-3AD203B41FA5}">
                      <a16:colId xmlns:a16="http://schemas.microsoft.com/office/drawing/2014/main" val="4021058521"/>
                    </a:ext>
                  </a:extLst>
                </a:gridCol>
                <a:gridCol w="3009267">
                  <a:extLst>
                    <a:ext uri="{9D8B030D-6E8A-4147-A177-3AD203B41FA5}">
                      <a16:colId xmlns:a16="http://schemas.microsoft.com/office/drawing/2014/main" val="1838210109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4034081305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1686535959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592755432"/>
                    </a:ext>
                  </a:extLst>
                </a:gridCol>
                <a:gridCol w="714968">
                  <a:extLst>
                    <a:ext uri="{9D8B030D-6E8A-4147-A177-3AD203B41FA5}">
                      <a16:colId xmlns:a16="http://schemas.microsoft.com/office/drawing/2014/main" val="2113615938"/>
                    </a:ext>
                  </a:extLst>
                </a:gridCol>
                <a:gridCol w="650941">
                  <a:extLst>
                    <a:ext uri="{9D8B030D-6E8A-4147-A177-3AD203B41FA5}">
                      <a16:colId xmlns:a16="http://schemas.microsoft.com/office/drawing/2014/main" val="1187078263"/>
                    </a:ext>
                  </a:extLst>
                </a:gridCol>
                <a:gridCol w="640270">
                  <a:extLst>
                    <a:ext uri="{9D8B030D-6E8A-4147-A177-3AD203B41FA5}">
                      <a16:colId xmlns:a16="http://schemas.microsoft.com/office/drawing/2014/main" val="2491682999"/>
                    </a:ext>
                  </a:extLst>
                </a:gridCol>
              </a:tblGrid>
              <a:tr h="1269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21733"/>
                  </a:ext>
                </a:extLst>
              </a:tr>
              <a:tr h="3886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82909"/>
                  </a:ext>
                </a:extLst>
              </a:tr>
              <a:tr h="1665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10.533.106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7.580.619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229980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4.858.133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4.879.214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3.458.344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27428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3.373.718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4.325.738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2.956.831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191585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47839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754321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385022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54970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093509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97303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36042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782563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96268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112194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398098"/>
                  </a:ext>
                </a:extLst>
              </a:tr>
              <a:tr h="126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4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6401" y="1214210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5696" y="1844824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437C0DA-2BB2-4470-BD38-F67F05DE3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024715"/>
              </p:ext>
            </p:extLst>
          </p:nvPr>
        </p:nvGraphicFramePr>
        <p:xfrm>
          <a:off x="546400" y="2195669"/>
          <a:ext cx="8051199" cy="2022536"/>
        </p:xfrm>
        <a:graphic>
          <a:graphicData uri="http://schemas.openxmlformats.org/drawingml/2006/table">
            <a:tbl>
              <a:tblPr/>
              <a:tblGrid>
                <a:gridCol w="269813">
                  <a:extLst>
                    <a:ext uri="{9D8B030D-6E8A-4147-A177-3AD203B41FA5}">
                      <a16:colId xmlns:a16="http://schemas.microsoft.com/office/drawing/2014/main" val="861438256"/>
                    </a:ext>
                  </a:extLst>
                </a:gridCol>
                <a:gridCol w="269813">
                  <a:extLst>
                    <a:ext uri="{9D8B030D-6E8A-4147-A177-3AD203B41FA5}">
                      <a16:colId xmlns:a16="http://schemas.microsoft.com/office/drawing/2014/main" val="2976668551"/>
                    </a:ext>
                  </a:extLst>
                </a:gridCol>
                <a:gridCol w="269813">
                  <a:extLst>
                    <a:ext uri="{9D8B030D-6E8A-4147-A177-3AD203B41FA5}">
                      <a16:colId xmlns:a16="http://schemas.microsoft.com/office/drawing/2014/main" val="3963955159"/>
                    </a:ext>
                  </a:extLst>
                </a:gridCol>
                <a:gridCol w="3043481">
                  <a:extLst>
                    <a:ext uri="{9D8B030D-6E8A-4147-A177-3AD203B41FA5}">
                      <a16:colId xmlns:a16="http://schemas.microsoft.com/office/drawing/2014/main" val="2512936163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798557871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100541621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3853282692"/>
                    </a:ext>
                  </a:extLst>
                </a:gridCol>
                <a:gridCol w="723097">
                  <a:extLst>
                    <a:ext uri="{9D8B030D-6E8A-4147-A177-3AD203B41FA5}">
                      <a16:colId xmlns:a16="http://schemas.microsoft.com/office/drawing/2014/main" val="804940239"/>
                    </a:ext>
                  </a:extLst>
                </a:gridCol>
                <a:gridCol w="658342">
                  <a:extLst>
                    <a:ext uri="{9D8B030D-6E8A-4147-A177-3AD203B41FA5}">
                      <a16:colId xmlns:a16="http://schemas.microsoft.com/office/drawing/2014/main" val="1840127084"/>
                    </a:ext>
                  </a:extLst>
                </a:gridCol>
                <a:gridCol w="647549">
                  <a:extLst>
                    <a:ext uri="{9D8B030D-6E8A-4147-A177-3AD203B41FA5}">
                      <a16:colId xmlns:a16="http://schemas.microsoft.com/office/drawing/2014/main" val="68532884"/>
                    </a:ext>
                  </a:extLst>
                </a:gridCol>
              </a:tblGrid>
              <a:tr h="1315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574943"/>
                  </a:ext>
                </a:extLst>
              </a:tr>
              <a:tr h="4028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54959"/>
                  </a:ext>
                </a:extLst>
              </a:tr>
              <a:tr h="1726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12.149.538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8.488.952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97581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5.602.346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6.467.172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4.916.182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142367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2.977.849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996521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49970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759511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494477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690593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479.054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266704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475615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29180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3466790,0%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967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6639" y="1117229"/>
            <a:ext cx="82043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130546"/>
              </p:ext>
            </p:extLst>
          </p:nvPr>
        </p:nvGraphicFramePr>
        <p:xfrm>
          <a:off x="466639" y="2003869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011898"/>
              </p:ext>
            </p:extLst>
          </p:nvPr>
        </p:nvGraphicFramePr>
        <p:xfrm>
          <a:off x="4599353" y="2003869"/>
          <a:ext cx="4071599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801" y="1191393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0109" y="1819504"/>
            <a:ext cx="797721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3B0C1AE-903E-4384-A652-8662ACB47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26239"/>
              </p:ext>
            </p:extLst>
          </p:nvPr>
        </p:nvGraphicFramePr>
        <p:xfrm>
          <a:off x="546801" y="2167846"/>
          <a:ext cx="7980518" cy="1532579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2409066735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3416460115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4023500829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3788068896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428611199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4057280259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175429156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199116002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1431187024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1590404765"/>
                    </a:ext>
                  </a:extLst>
                </a:gridCol>
              </a:tblGrid>
              <a:tr h="1238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826545"/>
                  </a:ext>
                </a:extLst>
              </a:tr>
              <a:tr h="379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02"/>
                  </a:ext>
                </a:extLst>
              </a:tr>
              <a:tr h="162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3.768.208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2.843.868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381013"/>
                  </a:ext>
                </a:extLst>
              </a:tr>
              <a:tr h="123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2.781.594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2.153.674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332367"/>
                  </a:ext>
                </a:extLst>
              </a:tr>
              <a:tr h="123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10051"/>
                  </a:ext>
                </a:extLst>
              </a:tr>
              <a:tr h="123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535509"/>
                  </a:ext>
                </a:extLst>
              </a:tr>
              <a:tr h="123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559380"/>
                  </a:ext>
                </a:extLst>
              </a:tr>
              <a:tr h="123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14222"/>
                  </a:ext>
                </a:extLst>
              </a:tr>
              <a:tr h="123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424526"/>
                  </a:ext>
                </a:extLst>
              </a:tr>
              <a:tr h="1238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07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8202" y="114655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39552" y="1803472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AEFEB9-FF14-44B3-A341-4E30E17C2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719068"/>
              </p:ext>
            </p:extLst>
          </p:nvPr>
        </p:nvGraphicFramePr>
        <p:xfrm>
          <a:off x="538200" y="2132856"/>
          <a:ext cx="7992892" cy="1732475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505066792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3663636553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3614640338"/>
                    </a:ext>
                  </a:extLst>
                </a:gridCol>
                <a:gridCol w="3021441">
                  <a:extLst>
                    <a:ext uri="{9D8B030D-6E8A-4147-A177-3AD203B41FA5}">
                      <a16:colId xmlns:a16="http://schemas.microsoft.com/office/drawing/2014/main" val="322569694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139906407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38979701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098284887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777005514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2192015869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4190090416"/>
                    </a:ext>
                  </a:extLst>
                </a:gridCol>
              </a:tblGrid>
              <a:tr h="1295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141429"/>
                  </a:ext>
                </a:extLst>
              </a:tr>
              <a:tr h="3966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113196"/>
                  </a:ext>
                </a:extLst>
              </a:tr>
              <a:tr h="1700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3.849.322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2.981.061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20153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2.676.397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2.110.861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50960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644.335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627486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910405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863615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020330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256039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123530"/>
                  </a:ext>
                </a:extLst>
              </a:tr>
              <a:tr h="1295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13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9599" y="1186676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609599" y="1827803"/>
            <a:ext cx="7924802" cy="316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CBF166B-6297-4BBB-A744-3F749A2D3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674573"/>
              </p:ext>
            </p:extLst>
          </p:nvPr>
        </p:nvGraphicFramePr>
        <p:xfrm>
          <a:off x="609599" y="2144622"/>
          <a:ext cx="7946626" cy="2874671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1601019712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954979933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890413126"/>
                    </a:ext>
                  </a:extLst>
                </a:gridCol>
                <a:gridCol w="3003952">
                  <a:extLst>
                    <a:ext uri="{9D8B030D-6E8A-4147-A177-3AD203B41FA5}">
                      <a16:colId xmlns:a16="http://schemas.microsoft.com/office/drawing/2014/main" val="3358154322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793763569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2317176598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597453492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714578775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3931371770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982174689"/>
                    </a:ext>
                  </a:extLst>
                </a:gridCol>
              </a:tblGrid>
              <a:tr h="1284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71982"/>
                  </a:ext>
                </a:extLst>
              </a:tr>
              <a:tr h="3934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548910"/>
                  </a:ext>
                </a:extLst>
              </a:tr>
              <a:tr h="1686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26.991.501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3.587.410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19.942.934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682375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19.751.306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22.960.130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3.208.824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17.773.413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613645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1.382.275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470021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158633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79.518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70630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220768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104291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654569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Mediación en Salud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731850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29728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261520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671535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334281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703807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8000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160.267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515693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411706"/>
                  </a:ext>
                </a:extLst>
              </a:tr>
              <a:tr h="1284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094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4046" y="111392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77884" y="1759772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10531D7-AA43-4C16-BF99-6CE204967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53268"/>
              </p:ext>
            </p:extLst>
          </p:nvPr>
        </p:nvGraphicFramePr>
        <p:xfrm>
          <a:off x="542638" y="2073684"/>
          <a:ext cx="7988068" cy="3219173"/>
        </p:xfrm>
        <a:graphic>
          <a:graphicData uri="http://schemas.openxmlformats.org/drawingml/2006/table">
            <a:tbl>
              <a:tblPr/>
              <a:tblGrid>
                <a:gridCol w="267697">
                  <a:extLst>
                    <a:ext uri="{9D8B030D-6E8A-4147-A177-3AD203B41FA5}">
                      <a16:colId xmlns:a16="http://schemas.microsoft.com/office/drawing/2014/main" val="1801235205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3005124772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2917021955"/>
                    </a:ext>
                  </a:extLst>
                </a:gridCol>
                <a:gridCol w="3019617">
                  <a:extLst>
                    <a:ext uri="{9D8B030D-6E8A-4147-A177-3AD203B41FA5}">
                      <a16:colId xmlns:a16="http://schemas.microsoft.com/office/drawing/2014/main" val="3364841806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3149437085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1743506614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798124372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356270270"/>
                    </a:ext>
                  </a:extLst>
                </a:gridCol>
                <a:gridCol w="653180">
                  <a:extLst>
                    <a:ext uri="{9D8B030D-6E8A-4147-A177-3AD203B41FA5}">
                      <a16:colId xmlns:a16="http://schemas.microsoft.com/office/drawing/2014/main" val="1477841112"/>
                    </a:ext>
                  </a:extLst>
                </a:gridCol>
                <a:gridCol w="642472">
                  <a:extLst>
                    <a:ext uri="{9D8B030D-6E8A-4147-A177-3AD203B41FA5}">
                      <a16:colId xmlns:a16="http://schemas.microsoft.com/office/drawing/2014/main" val="145155064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5444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6330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19.322.652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13.811.028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435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16.774.731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16.789.623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12.296.906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45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1.981.116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466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721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06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88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0891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699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858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7355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61.674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530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693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636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589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74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963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999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269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02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8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044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7318" y="1124744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7318" y="1788333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742C8D9-4EB3-4618-AA96-181E5D2A2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570610"/>
              </p:ext>
            </p:extLst>
          </p:nvPr>
        </p:nvGraphicFramePr>
        <p:xfrm>
          <a:off x="548204" y="2130421"/>
          <a:ext cx="7986478" cy="2838581"/>
        </p:xfrm>
        <a:graphic>
          <a:graphicData uri="http://schemas.openxmlformats.org/drawingml/2006/table">
            <a:tbl>
              <a:tblPr/>
              <a:tblGrid>
                <a:gridCol w="267644">
                  <a:extLst>
                    <a:ext uri="{9D8B030D-6E8A-4147-A177-3AD203B41FA5}">
                      <a16:colId xmlns:a16="http://schemas.microsoft.com/office/drawing/2014/main" val="1744019465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1668023601"/>
                    </a:ext>
                  </a:extLst>
                </a:gridCol>
                <a:gridCol w="267644">
                  <a:extLst>
                    <a:ext uri="{9D8B030D-6E8A-4147-A177-3AD203B41FA5}">
                      <a16:colId xmlns:a16="http://schemas.microsoft.com/office/drawing/2014/main" val="2735825283"/>
                    </a:ext>
                  </a:extLst>
                </a:gridCol>
                <a:gridCol w="3019016">
                  <a:extLst>
                    <a:ext uri="{9D8B030D-6E8A-4147-A177-3AD203B41FA5}">
                      <a16:colId xmlns:a16="http://schemas.microsoft.com/office/drawing/2014/main" val="416537073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195419786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962125478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2590199104"/>
                    </a:ext>
                  </a:extLst>
                </a:gridCol>
                <a:gridCol w="717284">
                  <a:extLst>
                    <a:ext uri="{9D8B030D-6E8A-4147-A177-3AD203B41FA5}">
                      <a16:colId xmlns:a16="http://schemas.microsoft.com/office/drawing/2014/main" val="4037365984"/>
                    </a:ext>
                  </a:extLst>
                </a:gridCol>
                <a:gridCol w="653050">
                  <a:extLst>
                    <a:ext uri="{9D8B030D-6E8A-4147-A177-3AD203B41FA5}">
                      <a16:colId xmlns:a16="http://schemas.microsoft.com/office/drawing/2014/main" val="483465989"/>
                    </a:ext>
                  </a:extLst>
                </a:gridCol>
                <a:gridCol w="642344">
                  <a:extLst>
                    <a:ext uri="{9D8B030D-6E8A-4147-A177-3AD203B41FA5}">
                      <a16:colId xmlns:a16="http://schemas.microsoft.com/office/drawing/2014/main" val="18621056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7193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93213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78.209.518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65.645.139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055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14.462.092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14.463.636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10.215.616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432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4.083.663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2.469.136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023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823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774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731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31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910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614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para el Mercado Financiero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125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815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031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633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90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405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9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097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52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48368" y="1247697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SEPTIEMBRE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936720"/>
              </p:ext>
            </p:extLst>
          </p:nvPr>
        </p:nvGraphicFramePr>
        <p:xfrm>
          <a:off x="548368" y="2348880"/>
          <a:ext cx="7994237" cy="373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94590" y="1121335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SEPTIEMBRE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847948"/>
              </p:ext>
            </p:extLst>
          </p:nvPr>
        </p:nvGraphicFramePr>
        <p:xfrm>
          <a:off x="494590" y="2134954"/>
          <a:ext cx="7892281" cy="387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1197790"/>
            <a:ext cx="801781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2875" y="1845469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7714C78-1BBB-4DC9-90EC-4786DC532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384328"/>
              </p:ext>
            </p:extLst>
          </p:nvPr>
        </p:nvGraphicFramePr>
        <p:xfrm>
          <a:off x="558934" y="2201486"/>
          <a:ext cx="8031758" cy="2079447"/>
        </p:xfrm>
        <a:graphic>
          <a:graphicData uri="http://schemas.openxmlformats.org/drawingml/2006/table">
            <a:tbl>
              <a:tblPr/>
              <a:tblGrid>
                <a:gridCol w="288083">
                  <a:extLst>
                    <a:ext uri="{9D8B030D-6E8A-4147-A177-3AD203B41FA5}">
                      <a16:colId xmlns:a16="http://schemas.microsoft.com/office/drawing/2014/main" val="4269741935"/>
                    </a:ext>
                  </a:extLst>
                </a:gridCol>
                <a:gridCol w="3249577">
                  <a:extLst>
                    <a:ext uri="{9D8B030D-6E8A-4147-A177-3AD203B41FA5}">
                      <a16:colId xmlns:a16="http://schemas.microsoft.com/office/drawing/2014/main" val="840952820"/>
                    </a:ext>
                  </a:extLst>
                </a:gridCol>
                <a:gridCol w="772063">
                  <a:extLst>
                    <a:ext uri="{9D8B030D-6E8A-4147-A177-3AD203B41FA5}">
                      <a16:colId xmlns:a16="http://schemas.microsoft.com/office/drawing/2014/main" val="1020933746"/>
                    </a:ext>
                  </a:extLst>
                </a:gridCol>
                <a:gridCol w="772063">
                  <a:extLst>
                    <a:ext uri="{9D8B030D-6E8A-4147-A177-3AD203B41FA5}">
                      <a16:colId xmlns:a16="http://schemas.microsoft.com/office/drawing/2014/main" val="863211747"/>
                    </a:ext>
                  </a:extLst>
                </a:gridCol>
                <a:gridCol w="772063">
                  <a:extLst>
                    <a:ext uri="{9D8B030D-6E8A-4147-A177-3AD203B41FA5}">
                      <a16:colId xmlns:a16="http://schemas.microsoft.com/office/drawing/2014/main" val="294293328"/>
                    </a:ext>
                  </a:extLst>
                </a:gridCol>
                <a:gridCol w="772063">
                  <a:extLst>
                    <a:ext uri="{9D8B030D-6E8A-4147-A177-3AD203B41FA5}">
                      <a16:colId xmlns:a16="http://schemas.microsoft.com/office/drawing/2014/main" val="19203446"/>
                    </a:ext>
                  </a:extLst>
                </a:gridCol>
                <a:gridCol w="702923">
                  <a:extLst>
                    <a:ext uri="{9D8B030D-6E8A-4147-A177-3AD203B41FA5}">
                      <a16:colId xmlns:a16="http://schemas.microsoft.com/office/drawing/2014/main" val="648087474"/>
                    </a:ext>
                  </a:extLst>
                </a:gridCol>
                <a:gridCol w="702923">
                  <a:extLst>
                    <a:ext uri="{9D8B030D-6E8A-4147-A177-3AD203B41FA5}">
                      <a16:colId xmlns:a16="http://schemas.microsoft.com/office/drawing/2014/main" val="994411334"/>
                    </a:ext>
                  </a:extLst>
                </a:gridCol>
              </a:tblGrid>
              <a:tr h="1374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524079"/>
                  </a:ext>
                </a:extLst>
              </a:tr>
              <a:tr h="4210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24252"/>
                  </a:ext>
                </a:extLst>
              </a:tr>
              <a:tr h="146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515.913.199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606.414.069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90.500.870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465.675.756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786094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353.801.433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422.389.539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68.588.106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317.249.931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15876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65.451.052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66.851.360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1.400.308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44.470.650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246718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1.099.133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1.099.133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2.875.912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895605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18.072.269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18.805.522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733.253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9.723.043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662680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59.398.369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66.640.356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519632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9248,5%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004033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15.693.123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16.034.915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341.792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8.908.746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447840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6.575.678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014479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36945"/>
                  </a:ext>
                </a:extLst>
              </a:tr>
              <a:tr h="1374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2.546.591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14.977.924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12.431.333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15.745.119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868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7" y="11820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8589" y="1773134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B3CB028-223A-4786-9344-235DDBF5F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290860"/>
              </p:ext>
            </p:extLst>
          </p:nvPr>
        </p:nvGraphicFramePr>
        <p:xfrm>
          <a:off x="576386" y="2084458"/>
          <a:ext cx="7986821" cy="4113084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2450634029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2581744134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2095799329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808188235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4059892073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590232748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14057005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3653698627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339632027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437936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93750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31.982.449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34.840.576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2.858.127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21.947.448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170781"/>
                  </a:ext>
                </a:extLst>
              </a:tr>
              <a:tr h="1968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10.508.028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1.022.442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7.455.223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07588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10.896.744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1.348.667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8.101.782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61353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2.401.183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364.754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1.730.158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93643"/>
                  </a:ext>
                </a:extLst>
              </a:tr>
              <a:tr h="1139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6.658.170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4.086.002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90155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4.376.451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574.283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220768"/>
                  </a:ext>
                </a:extLst>
              </a:tr>
              <a:tr h="1458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19.630.581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23.166.169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3.535.588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18.189.052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62329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18.925.775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3.097.425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15.017.822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4332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4.240.394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438.163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3.171.230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7082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230.774.096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35.587.805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192.071.612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28693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80.684.844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14.909.408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55.703.809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04772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80.684.844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14.909.408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55.703.809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11649"/>
                  </a:ext>
                </a:extLst>
              </a:tr>
              <a:tr h="776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76.300.095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20.931.302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56.552.234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2297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10.533.106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1.330.702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7.580.619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90968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8096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12.149.538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1.211.541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8.488.952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40295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3.768.208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111.690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2.843.868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9316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3.849.322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220.511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2.981.061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4840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26.991.501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3.587.410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19.942.934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60178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97.139.828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97.532.170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392.342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79.456.167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66265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19.322.652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13.811.028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03246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78.209.518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148.830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65.645.139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391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42036" y="1185855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8589" y="1799240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BD02FF-BFD1-4A36-A59C-FA804E28D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26049"/>
              </p:ext>
            </p:extLst>
          </p:nvPr>
        </p:nvGraphicFramePr>
        <p:xfrm>
          <a:off x="542036" y="2132856"/>
          <a:ext cx="7986821" cy="836800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4122567134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608709272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98934949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26539384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383225582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38093260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986739383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3464332737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001530042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18913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7743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7812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 FET - Covid - 19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59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4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40432" y="1170077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38270" y="1839001"/>
            <a:ext cx="795541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F3D0AF-CFC1-45CE-AE3A-29887DD75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65329"/>
              </p:ext>
            </p:extLst>
          </p:nvPr>
        </p:nvGraphicFramePr>
        <p:xfrm>
          <a:off x="541070" y="2228156"/>
          <a:ext cx="7955415" cy="3023403"/>
        </p:xfrm>
        <a:graphic>
          <a:graphicData uri="http://schemas.openxmlformats.org/drawingml/2006/table">
            <a:tbl>
              <a:tblPr/>
              <a:tblGrid>
                <a:gridCol w="260577">
                  <a:extLst>
                    <a:ext uri="{9D8B030D-6E8A-4147-A177-3AD203B41FA5}">
                      <a16:colId xmlns:a16="http://schemas.microsoft.com/office/drawing/2014/main" val="2192491807"/>
                    </a:ext>
                  </a:extLst>
                </a:gridCol>
                <a:gridCol w="260577">
                  <a:extLst>
                    <a:ext uri="{9D8B030D-6E8A-4147-A177-3AD203B41FA5}">
                      <a16:colId xmlns:a16="http://schemas.microsoft.com/office/drawing/2014/main" val="1431464735"/>
                    </a:ext>
                  </a:extLst>
                </a:gridCol>
                <a:gridCol w="260577">
                  <a:extLst>
                    <a:ext uri="{9D8B030D-6E8A-4147-A177-3AD203B41FA5}">
                      <a16:colId xmlns:a16="http://schemas.microsoft.com/office/drawing/2014/main" val="883777185"/>
                    </a:ext>
                  </a:extLst>
                </a:gridCol>
                <a:gridCol w="3119107">
                  <a:extLst>
                    <a:ext uri="{9D8B030D-6E8A-4147-A177-3AD203B41FA5}">
                      <a16:colId xmlns:a16="http://schemas.microsoft.com/office/drawing/2014/main" val="3269689083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2114968928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3647583830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3211369214"/>
                    </a:ext>
                  </a:extLst>
                </a:gridCol>
                <a:gridCol w="698346">
                  <a:extLst>
                    <a:ext uri="{9D8B030D-6E8A-4147-A177-3AD203B41FA5}">
                      <a16:colId xmlns:a16="http://schemas.microsoft.com/office/drawing/2014/main" val="11969644"/>
                    </a:ext>
                  </a:extLst>
                </a:gridCol>
                <a:gridCol w="635808">
                  <a:extLst>
                    <a:ext uri="{9D8B030D-6E8A-4147-A177-3AD203B41FA5}">
                      <a16:colId xmlns:a16="http://schemas.microsoft.com/office/drawing/2014/main" val="1887157284"/>
                    </a:ext>
                  </a:extLst>
                </a:gridCol>
                <a:gridCol w="625385">
                  <a:extLst>
                    <a:ext uri="{9D8B030D-6E8A-4147-A177-3AD203B41FA5}">
                      <a16:colId xmlns:a16="http://schemas.microsoft.com/office/drawing/2014/main" val="3266928985"/>
                    </a:ext>
                  </a:extLst>
                </a:gridCol>
              </a:tblGrid>
              <a:tr h="1240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03283"/>
                  </a:ext>
                </a:extLst>
              </a:tr>
              <a:tr h="379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214106"/>
                  </a:ext>
                </a:extLst>
              </a:tr>
              <a:tr h="1627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10.508.028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1.022.442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7.455.223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04712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6.026.587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6.423.110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396.523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4.796.128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039048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1.585.018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4108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382.407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86324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78.681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007544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78.681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18320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00665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1669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250.981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291764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250.981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142681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52.745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51484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69876"/>
                  </a:ext>
                </a:extLst>
              </a:tr>
              <a:tr h="2480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4650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49.159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721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49.159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83300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99991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65891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86258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408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25947" y="1161000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25946" y="2016007"/>
            <a:ext cx="8050839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F1BF175-0BF1-4D3B-BC4E-AD1FA5095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612754"/>
              </p:ext>
            </p:extLst>
          </p:nvPr>
        </p:nvGraphicFramePr>
        <p:xfrm>
          <a:off x="538234" y="2345024"/>
          <a:ext cx="8067532" cy="1696805"/>
        </p:xfrm>
        <a:graphic>
          <a:graphicData uri="http://schemas.openxmlformats.org/drawingml/2006/table">
            <a:tbl>
              <a:tblPr/>
              <a:tblGrid>
                <a:gridCol w="270360">
                  <a:extLst>
                    <a:ext uri="{9D8B030D-6E8A-4147-A177-3AD203B41FA5}">
                      <a16:colId xmlns:a16="http://schemas.microsoft.com/office/drawing/2014/main" val="2689600711"/>
                    </a:ext>
                  </a:extLst>
                </a:gridCol>
                <a:gridCol w="270360">
                  <a:extLst>
                    <a:ext uri="{9D8B030D-6E8A-4147-A177-3AD203B41FA5}">
                      <a16:colId xmlns:a16="http://schemas.microsoft.com/office/drawing/2014/main" val="3148605543"/>
                    </a:ext>
                  </a:extLst>
                </a:gridCol>
                <a:gridCol w="270360">
                  <a:extLst>
                    <a:ext uri="{9D8B030D-6E8A-4147-A177-3AD203B41FA5}">
                      <a16:colId xmlns:a16="http://schemas.microsoft.com/office/drawing/2014/main" val="3788535294"/>
                    </a:ext>
                  </a:extLst>
                </a:gridCol>
                <a:gridCol w="3049656">
                  <a:extLst>
                    <a:ext uri="{9D8B030D-6E8A-4147-A177-3AD203B41FA5}">
                      <a16:colId xmlns:a16="http://schemas.microsoft.com/office/drawing/2014/main" val="1391347964"/>
                    </a:ext>
                  </a:extLst>
                </a:gridCol>
                <a:gridCol w="724564">
                  <a:extLst>
                    <a:ext uri="{9D8B030D-6E8A-4147-A177-3AD203B41FA5}">
                      <a16:colId xmlns:a16="http://schemas.microsoft.com/office/drawing/2014/main" val="2872283605"/>
                    </a:ext>
                  </a:extLst>
                </a:gridCol>
                <a:gridCol w="724564">
                  <a:extLst>
                    <a:ext uri="{9D8B030D-6E8A-4147-A177-3AD203B41FA5}">
                      <a16:colId xmlns:a16="http://schemas.microsoft.com/office/drawing/2014/main" val="582512138"/>
                    </a:ext>
                  </a:extLst>
                </a:gridCol>
                <a:gridCol w="724564">
                  <a:extLst>
                    <a:ext uri="{9D8B030D-6E8A-4147-A177-3AD203B41FA5}">
                      <a16:colId xmlns:a16="http://schemas.microsoft.com/office/drawing/2014/main" val="1397517609"/>
                    </a:ext>
                  </a:extLst>
                </a:gridCol>
                <a:gridCol w="724564">
                  <a:extLst>
                    <a:ext uri="{9D8B030D-6E8A-4147-A177-3AD203B41FA5}">
                      <a16:colId xmlns:a16="http://schemas.microsoft.com/office/drawing/2014/main" val="2381479112"/>
                    </a:ext>
                  </a:extLst>
                </a:gridCol>
                <a:gridCol w="659677">
                  <a:extLst>
                    <a:ext uri="{9D8B030D-6E8A-4147-A177-3AD203B41FA5}">
                      <a16:colId xmlns:a16="http://schemas.microsoft.com/office/drawing/2014/main" val="259341465"/>
                    </a:ext>
                  </a:extLst>
                </a:gridCol>
                <a:gridCol w="648863">
                  <a:extLst>
                    <a:ext uri="{9D8B030D-6E8A-4147-A177-3AD203B41FA5}">
                      <a16:colId xmlns:a16="http://schemas.microsoft.com/office/drawing/2014/main" val="303444256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9234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74214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10.896.744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1.348.667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8.101.782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9177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1.552.470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1.880.740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1.440.391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036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484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8.525.723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6.128.836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86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8.525.723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6.128.836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37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8.525.723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6.128.836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72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4434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108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486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5559</TotalTime>
  <Words>5264</Words>
  <Application>Microsoft Office PowerPoint</Application>
  <PresentationFormat>Presentación en pantalla (4:3)</PresentationFormat>
  <Paragraphs>3142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2_Tema de Office</vt:lpstr>
      <vt:lpstr>EJECUCIÓN ACUMULADA DE GASTOS PRESUPUESTARIOS AL MES DE SEPTIEMBRE DE 2021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SEPTIEMBRE DE 2021  PARTIDA 08 MINISTERIO DE HACIENDA</vt:lpstr>
      <vt:lpstr>EJECUCIÓN ACUMULADA DE GASTOS A SEPTIEMBRE DE 2021  PARTIDA 08 RESUMEN POR CAPÍTULOS</vt:lpstr>
      <vt:lpstr>EJECUCIÓN ACUMULADA DE GASTOS A SEPTIEMBRE DE 2021  PARTIDA 08 RESUMEN POR CAPÍTULOS FET – Covid - 19</vt:lpstr>
      <vt:lpstr>EJECUCIÓN ACUMULADA DE GASTOS A SEPTIEMBRE DE 2021  PARTIDA 08. CAPÍTULO 01. PROGRAMA 01: SECRETARÍA Y ADMINISTRACIÓN GENERAL</vt:lpstr>
      <vt:lpstr>EJECUCIÓN ACUMULADA DE GASTOS A SEPTIEMBRE DE 2021  PARTIDA 08. CAPÍTULO 01. PROGRAMA 06: UNIDAD ADMINISTRADORA DE LOS TRIBUNALES TRIBUTARIOS Y ADUANERO</vt:lpstr>
      <vt:lpstr>EJECUCIÓN ACUMULADA DE GASTOS A SEPTIEMBRE DE 2021  PARTIDA 08. CAPÍTULO 01. PROGRAMA 07: SISTEMA INTEGRADO DE COMERCIO EXTERIOR (SICEX)</vt:lpstr>
      <vt:lpstr>EJECUCIÓN ACUMULADA DE GASTOS A SEPTIEMBRE DE 2021  PARTIDA 08. CAPÍTULO 01. PROGRAMA 08: PROGRAMA DE MODERNIZACIÓN SECTOR PÚBLICO</vt:lpstr>
      <vt:lpstr>EJECUCIÓN ACUMULADA DE GASTOS A SEPTIEMBRE DE 2021  PARTIDA 08. CAPÍTULO 01. PROGRAMA 09: PROGRAMA EXPORTACIÓN DE SERVICIOS</vt:lpstr>
      <vt:lpstr>EJECUCIÓN ACUMULADA DE GASTOS A SEPTIEMBRE DE 2021  PARTIDA 08. CAPÍTULO 02. PROGRAMA 01: DIRECCIÓN DE PRESUPUESTOS</vt:lpstr>
      <vt:lpstr>EJECUCIÓN ACUMULADA DE GASTOS A SEPTIEMBRE DE 2021  PARTIDA 08. CAPÍTULO 02. PROGRAMA 02: SISTEMA DE GESTIÓN FINANCIERA DEL ESTADO</vt:lpstr>
      <vt:lpstr>EJECUCIÓN ACUMULADA DE GASTOS A SEPTIEMBRE DE 2021  PARTIDA 08. CAPÍTULO 03. PROGRAMA 01: SERVICIO DE IMPUESTOS INTERNOS</vt:lpstr>
      <vt:lpstr>EJECUCIÓN ACUMULADA DE GASTOS A SEPTIEMBRE DE 2021  PARTIDA 08. CAPÍTULO 04. PROGRAMA 01: SERVICIO NACIONAL DE ADUANAS</vt:lpstr>
      <vt:lpstr>EJECUCIÓN ACUMULADA DE GASTOS A SEPTIEMBRE DE 2021  PARTIDA 08. CAPÍTULO 05. PROGRAMA 01: SERVICIO DE TESORERÍAS</vt:lpstr>
      <vt:lpstr>EJECUCIÓN ACUMULADA DE GASTOS A SEPTIEMBRE DE 2021  PARTIDA 08. CAPÍTULO 07. PROGRAMA 01: DIRECCIÓN DE COMPRAS Y CONTRATACIÓN PÚBLICA</vt:lpstr>
      <vt:lpstr>EJECUCIÓN ACUMULADA DE GASTOS A SEPTIEMBRE DE 2021  PARTIDA 08. CAPÍTULO 15. PROGRAMA 01: DIRECCIÓN NACIONAL DEL SERVICIO CIVIL</vt:lpstr>
      <vt:lpstr>EJECUCIÓN ACUMULADA DE GASTOS A SEPTIEMBRE DE 2021  PARTIDA 08. CAPÍTULO 16. PROGRAMA 01: UNIDAD DE ANÁLISIS FINANCIERO</vt:lpstr>
      <vt:lpstr>EJECUCIÓN ACUMULADA DE GASTOS A SEPTIEMBRE DE 2021  PARTIDA 08. CAPÍTULO 17. PROGRAMA 01: SUPERINTENDENCIA DE CASINOS DE JUEGO</vt:lpstr>
      <vt:lpstr>EJECUCIÓN ACUMULADA DE GASTOS A SEPTIEMBRE DE 2021  PARTIDA 08. CAPÍTULO 30. PROGRAMA 01: CONSEJO DE DEFENSA DEL ESTADO</vt:lpstr>
      <vt:lpstr>EJECUCIÓN ACUMULADA DE GASTOS A SEPTIEMBRE DE 2021  PARTIDA 08. CAPÍTULO 31. PROGRAMA 01: COMISIÓN PARA EL MERCADO FINANCIERO</vt:lpstr>
      <vt:lpstr>EJECUCIÓN ACUMULADA DE GASTOS A SEPTIEMBRE DE 2021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441</cp:revision>
  <cp:lastPrinted>2019-10-12T13:02:40Z</cp:lastPrinted>
  <dcterms:created xsi:type="dcterms:W3CDTF">2016-06-23T13:38:47Z</dcterms:created>
  <dcterms:modified xsi:type="dcterms:W3CDTF">2021-11-06T01:16:04Z</dcterms:modified>
</cp:coreProperties>
</file>