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323" r:id="rId11"/>
    <p:sldId id="299" r:id="rId12"/>
    <p:sldId id="318" r:id="rId13"/>
    <p:sldId id="320" r:id="rId14"/>
    <p:sldId id="321" r:id="rId15"/>
    <p:sldId id="322" r:id="rId1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06'!$D$21:$L$21</c:f>
              <c:numCache>
                <c:formatCode>0.0%</c:formatCode>
                <c:ptCount val="9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  <c:pt idx="6">
                  <c:v>0.55039533044131528</c:v>
                </c:pt>
                <c:pt idx="7">
                  <c:v>0.60533695082583949</c:v>
                </c:pt>
                <c:pt idx="8">
                  <c:v>0.69268984377654796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148792"/>
        <c:axId val="511176624"/>
      </c:lineChart>
      <c:catAx>
        <c:axId val="51114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1176624"/>
        <c:crosses val="autoZero"/>
        <c:auto val="1"/>
        <c:lblAlgn val="ctr"/>
        <c:lblOffset val="100"/>
        <c:noMultiLvlLbl val="0"/>
      </c:catAx>
      <c:valAx>
        <c:axId val="51117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1148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06'!$D$27:$L$27</c:f>
              <c:numCache>
                <c:formatCode>0.0%</c:formatCode>
                <c:ptCount val="9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  <c:pt idx="6">
                  <c:v>5.6300184550959607E-2</c:v>
                </c:pt>
                <c:pt idx="7">
                  <c:v>5.4941620384524124E-2</c:v>
                </c:pt>
                <c:pt idx="8">
                  <c:v>8.747969482574118E-2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1204456"/>
        <c:axId val="511203280"/>
      </c:barChart>
      <c:catAx>
        <c:axId val="511204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1203280"/>
        <c:crosses val="autoZero"/>
        <c:auto val="1"/>
        <c:lblAlgn val="ctr"/>
        <c:lblOffset val="100"/>
        <c:noMultiLvlLbl val="0"/>
      </c:catAx>
      <c:valAx>
        <c:axId val="51120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12044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864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91912" y="54868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611560" y="37246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octubre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63053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6255" y="2083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86255" y="1217836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230366"/>
              </p:ext>
            </p:extLst>
          </p:nvPr>
        </p:nvGraphicFramePr>
        <p:xfrm>
          <a:off x="486255" y="2492781"/>
          <a:ext cx="8219255" cy="3616243"/>
        </p:xfrm>
        <a:graphic>
          <a:graphicData uri="http://schemas.openxmlformats.org/drawingml/2006/table">
            <a:tbl>
              <a:tblPr/>
              <a:tblGrid>
                <a:gridCol w="774792"/>
                <a:gridCol w="297004"/>
                <a:gridCol w="300233"/>
                <a:gridCol w="2469650"/>
                <a:gridCol w="774792"/>
                <a:gridCol w="684400"/>
                <a:gridCol w="684400"/>
                <a:gridCol w="684400"/>
                <a:gridCol w="774792"/>
                <a:gridCol w="774792"/>
              </a:tblGrid>
              <a:tr h="2134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0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10.003.816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6.916.535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6044" y="65591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970" y="18648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90871" y="1268195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63836"/>
              </p:ext>
            </p:extLst>
          </p:nvPr>
        </p:nvGraphicFramePr>
        <p:xfrm>
          <a:off x="590875" y="2153797"/>
          <a:ext cx="8095924" cy="4347849"/>
        </p:xfrm>
        <a:graphic>
          <a:graphicData uri="http://schemas.openxmlformats.org/drawingml/2006/table">
            <a:tbl>
              <a:tblPr/>
              <a:tblGrid>
                <a:gridCol w="630033"/>
                <a:gridCol w="289815"/>
                <a:gridCol w="292965"/>
                <a:gridCol w="2296471"/>
                <a:gridCol w="793842"/>
                <a:gridCol w="793842"/>
                <a:gridCol w="743439"/>
                <a:gridCol w="743439"/>
                <a:gridCol w="756039"/>
                <a:gridCol w="756039"/>
              </a:tblGrid>
              <a:tr h="1791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5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27.309.435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19.332.867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12.728.228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9.544.558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4.308.612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8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650" y="631870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015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67694" y="1466242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526745"/>
              </p:ext>
            </p:extLst>
          </p:nvPr>
        </p:nvGraphicFramePr>
        <p:xfrm>
          <a:off x="551650" y="2503114"/>
          <a:ext cx="8183980" cy="3633414"/>
        </p:xfrm>
        <a:graphic>
          <a:graphicData uri="http://schemas.openxmlformats.org/drawingml/2006/table">
            <a:tbl>
              <a:tblPr/>
              <a:tblGrid>
                <a:gridCol w="635896"/>
                <a:gridCol w="292512"/>
                <a:gridCol w="295691"/>
                <a:gridCol w="2403687"/>
                <a:gridCol w="801229"/>
                <a:gridCol w="801229"/>
                <a:gridCol w="750357"/>
                <a:gridCol w="677229"/>
                <a:gridCol w="763075"/>
                <a:gridCol w="763075"/>
              </a:tblGrid>
              <a:tr h="2561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0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2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8410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26109" y="1249995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65573"/>
              </p:ext>
            </p:extLst>
          </p:nvPr>
        </p:nvGraphicFramePr>
        <p:xfrm>
          <a:off x="518863" y="2130059"/>
          <a:ext cx="8175183" cy="4211693"/>
        </p:xfrm>
        <a:graphic>
          <a:graphicData uri="http://schemas.openxmlformats.org/drawingml/2006/table">
            <a:tbl>
              <a:tblPr/>
              <a:tblGrid>
                <a:gridCol w="723734"/>
                <a:gridCol w="301556"/>
                <a:gridCol w="280448"/>
                <a:gridCol w="2632584"/>
                <a:gridCol w="723734"/>
                <a:gridCol w="711673"/>
                <a:gridCol w="711673"/>
                <a:gridCol w="642313"/>
                <a:gridCol w="723734"/>
                <a:gridCol w="723734"/>
              </a:tblGrid>
              <a:tr h="1685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0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6.862.161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3.532.841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-53.973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1.637.058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581.934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990.203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990.203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58" y="208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124491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152239"/>
              </p:ext>
            </p:extLst>
          </p:nvPr>
        </p:nvGraphicFramePr>
        <p:xfrm>
          <a:off x="518864" y="2446842"/>
          <a:ext cx="8167931" cy="3909506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301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48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8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2541" y="13615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13347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936798"/>
              </p:ext>
            </p:extLst>
          </p:nvPr>
        </p:nvGraphicFramePr>
        <p:xfrm>
          <a:off x="417237" y="2060848"/>
          <a:ext cx="821079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50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781346"/>
              </p:ext>
            </p:extLst>
          </p:nvPr>
        </p:nvGraphicFramePr>
        <p:xfrm>
          <a:off x="485150" y="2132856"/>
          <a:ext cx="820165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5896" y="604450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5896" y="1964709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5131" y="1258425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246758"/>
              </p:ext>
            </p:extLst>
          </p:nvPr>
        </p:nvGraphicFramePr>
        <p:xfrm>
          <a:off x="555130" y="2328562"/>
          <a:ext cx="8131670" cy="3545236"/>
        </p:xfrm>
        <a:graphic>
          <a:graphicData uri="http://schemas.openxmlformats.org/drawingml/2006/table">
            <a:tbl>
              <a:tblPr/>
              <a:tblGrid>
                <a:gridCol w="815887"/>
                <a:gridCol w="2461258"/>
                <a:gridCol w="856681"/>
                <a:gridCol w="856681"/>
                <a:gridCol w="856681"/>
                <a:gridCol w="788690"/>
                <a:gridCol w="747896"/>
                <a:gridCol w="747896"/>
              </a:tblGrid>
              <a:tr h="28814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76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6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39.946.398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272" y="6177776"/>
            <a:ext cx="7197466" cy="36113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546582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14597" y="2325289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555004"/>
              </p:ext>
            </p:extLst>
          </p:nvPr>
        </p:nvGraphicFramePr>
        <p:xfrm>
          <a:off x="467547" y="2607681"/>
          <a:ext cx="8219253" cy="3387530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5198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794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59929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05242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50497" y="1437141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067110"/>
              </p:ext>
            </p:extLst>
          </p:nvPr>
        </p:nvGraphicFramePr>
        <p:xfrm>
          <a:off x="561321" y="2386235"/>
          <a:ext cx="8125479" cy="3481335"/>
        </p:xfrm>
        <a:graphic>
          <a:graphicData uri="http://schemas.openxmlformats.org/drawingml/2006/table">
            <a:tbl>
              <a:tblPr/>
              <a:tblGrid>
                <a:gridCol w="267453"/>
                <a:gridCol w="3043870"/>
                <a:gridCol w="853303"/>
                <a:gridCol w="827831"/>
                <a:gridCol w="776887"/>
                <a:gridCol w="827831"/>
                <a:gridCol w="764152"/>
                <a:gridCol w="764152"/>
              </a:tblGrid>
              <a:tr h="609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8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33.697.095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857.352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24.722.780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4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6.650.029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3.923.498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4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6.862.161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3.532.841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4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7.426.806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5.458.862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4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10.003.816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6.916.535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4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27.309.435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19.332.867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….1 de 2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88504"/>
              </p:ext>
            </p:extLst>
          </p:nvPr>
        </p:nvGraphicFramePr>
        <p:xfrm>
          <a:off x="613324" y="2403286"/>
          <a:ext cx="8073475" cy="3750659"/>
        </p:xfrm>
        <a:graphic>
          <a:graphicData uri="http://schemas.openxmlformats.org/drawingml/2006/table">
            <a:tbl>
              <a:tblPr/>
              <a:tblGrid>
                <a:gridCol w="583765"/>
                <a:gridCol w="268533"/>
                <a:gridCol w="271451"/>
                <a:gridCol w="2653213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2584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52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33.697.095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857.352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24.722.780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23.929.596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-211.393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18.455.571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2.882.884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925.249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…2 de 2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202734"/>
              </p:ext>
            </p:extLst>
          </p:nvPr>
        </p:nvGraphicFramePr>
        <p:xfrm>
          <a:off x="613324" y="2403286"/>
          <a:ext cx="8073475" cy="3877783"/>
        </p:xfrm>
        <a:graphic>
          <a:graphicData uri="http://schemas.openxmlformats.org/drawingml/2006/table">
            <a:tbl>
              <a:tblPr/>
              <a:tblGrid>
                <a:gridCol w="583765"/>
                <a:gridCol w="268533"/>
                <a:gridCol w="271451"/>
                <a:gridCol w="2653213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2686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50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30.549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68756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4201</TotalTime>
  <Words>2362</Words>
  <Application>Microsoft Office PowerPoint</Application>
  <PresentationFormat>Presentación en pantalla (4:3)</PresentationFormat>
  <Paragraphs>1375</Paragraphs>
  <Slides>14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SEPTIEMBRE DE 2021 PARTIDA 06: MINISTERIO DE RELACIONES EXTERIORES</vt:lpstr>
      <vt:lpstr>EJECUCIÓN ACUMULADA DE GASTOS A SEPTIEMBRE DE 2021  PARTIDA 06 MINISTERIO DE RELACIONES EXTERIORES</vt:lpstr>
      <vt:lpstr>EJECUCIÓN ACUMULADA DE GASTOS A SEPTIEMBRE DE 2021  PARTIDA 06 MINISTERIO DE RELACIONES EXTERIORES</vt:lpstr>
      <vt:lpstr>EJECUCIÓN ACUMULADA DE GASTOS A SEPTIEMBRE DE 2021  PARTIDA 06 MINISTERIO DE RELACIONES EXTERIORES</vt:lpstr>
      <vt:lpstr>EJECUCIÓN ACUMULADA DE GASTOS A SEPTIEMBRE DE 2021  PARTIDA 06 MINISTERIO DE RELACIONES EXTERIORES</vt:lpstr>
      <vt:lpstr>EJECUCIÓN ACUMULADA DE GASTOS A SEPTIEMBRE DE 2021  PARTIDA 06 MINISTERIO DE RELACIONES EXTERIORES</vt:lpstr>
      <vt:lpstr>EJECUCIÓN ACUMULADA DE GASTOS A SEPTIEMBRE DE 2021  PARTIDA 06 RESUMEN POR CAPÍTULOS</vt:lpstr>
      <vt:lpstr>EJECUCIÓN ACUMULADA DE GASTOS A SEPTIEMBRE DE 2021  PARTIDA 06. CAPÍTULO 01. PROGRAMA 01: SECRETARÍA Y ADMINISTRACIÓN GENERAL Y SERVICIO EXTERIOR</vt:lpstr>
      <vt:lpstr>EJECUCIÓN ACUMULADA DE GASTOS A SEPTIEMBRE DE 2021  PARTIDA 06. CAPÍTULO 01. PROGRAMA 01: SECRETARÍA Y ADMINISTRACIÓN GENERAL Y SERVICIO EXTERIOR</vt:lpstr>
      <vt:lpstr>EJECUCIÓN ACUMULADA DE GASTOS A SEPTIEMBRE DE 2021  PARTIDA 06. CAPÍTULO 02. PROGRAMA 01: DIRECCIÓN GENERAL DE RELACIONES ECONÓMICAS INTERNACIONALES</vt:lpstr>
      <vt:lpstr>EJECUCIÓN ACUMULADA DE GASTOS A SEPTIEMBRE DE 2021  PARTIDA 06. CAPÍTULO 02. PROGRAMA 02: PROMOCIÓN DE EXPORTACIONES</vt:lpstr>
      <vt:lpstr>EJECUCIÓN ACUMULADA DE GASTOS A SEPTIEMBRE DE 2021  PARTIDA 06. CAPÍTULO 03. PROGRAMA 01: DIRECCIÓN DE FRONTERAS Y LÍMITES DE ESTADO</vt:lpstr>
      <vt:lpstr>EJECUCIÓN ACUMULADA DE GASTOS A SEPTIEMBRE DE 2021  PARTIDA 06. CAPÍTULO 04. PROGRAMA 01: INSTITUTO ANTÁRTICO CHILENO</vt:lpstr>
      <vt:lpstr>EJECUCIÓN ACUMULADA DE GASTOS A SEPTIEMBRE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345</cp:revision>
  <cp:lastPrinted>2019-06-03T14:10:49Z</cp:lastPrinted>
  <dcterms:created xsi:type="dcterms:W3CDTF">2016-06-23T13:38:47Z</dcterms:created>
  <dcterms:modified xsi:type="dcterms:W3CDTF">2021-11-03T00:56:22Z</dcterms:modified>
</cp:coreProperties>
</file>