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333C1114-A060-465F-A10B-C5AD343629B5}">
          <p14:sldIdLst>
            <p14:sldId id="256"/>
            <p14:sldId id="308"/>
            <p14:sldId id="300"/>
            <p14:sldId id="307"/>
            <p14:sldId id="264"/>
            <p14:sldId id="263"/>
            <p14:sldId id="281"/>
            <p14:sldId id="282"/>
            <p14:sldId id="302"/>
            <p14:sldId id="306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AB-4504-BDBC-B3F0B96BE378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AB-4504-BDBC-B3F0B96BE378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AB-4504-BDBC-B3F0B96BE378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AB-4504-BDBC-B3F0B96BE378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AB-4504-BDBC-B3F0B96BE378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AB-4504-BDBC-B3F0B96BE378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2AAB-4504-BDBC-B3F0B96BE378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AB-4504-BDBC-B3F0B96BE378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AB-4504-BDBC-B3F0B96BE378}"/>
                </c:ext>
              </c:extLst>
            </c:dLbl>
            <c:dLbl>
              <c:idx val="7"/>
              <c:layout>
                <c:manualLayout>
                  <c:x val="6.68984407922452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AB-4504-BDBC-B3F0B96BE378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AB-4504-BDBC-B3F0B96BE378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AAB-4504-BDBC-B3F0B96BE3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02'!$D$24:$L$24</c:f>
              <c:numCache>
                <c:formatCode>0.0%</c:formatCode>
                <c:ptCount val="9"/>
                <c:pt idx="0">
                  <c:v>7.0577215289033893E-2</c:v>
                </c:pt>
                <c:pt idx="1">
                  <c:v>6.3726879612125462E-2</c:v>
                </c:pt>
                <c:pt idx="2">
                  <c:v>9.0198840350818543E-2</c:v>
                </c:pt>
                <c:pt idx="3">
                  <c:v>7.6813482909227571E-2</c:v>
                </c:pt>
                <c:pt idx="4">
                  <c:v>6.7425251781132706E-2</c:v>
                </c:pt>
                <c:pt idx="5">
                  <c:v>8.7735356752416671E-2</c:v>
                </c:pt>
                <c:pt idx="6">
                  <c:v>7.553540838645921E-2</c:v>
                </c:pt>
                <c:pt idx="7">
                  <c:v>7.1999372255179481E-2</c:v>
                </c:pt>
                <c:pt idx="8">
                  <c:v>9.3630703039186164E-2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AB-4504-BDBC-B3F0B96BE3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15-459A-99CE-BA2315BFA425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15-459A-99CE-BA2315BFA425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15-459A-99CE-BA2315BFA425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15-459A-99CE-BA2315BFA425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15-459A-99CE-BA2315BFA425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15-459A-99CE-BA2315BFA425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15-459A-99CE-BA2315BFA425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15-459A-99CE-BA2315BFA425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B15-459A-99CE-BA2315BFA425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B15-459A-99CE-BA2315BFA425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B15-459A-99CE-BA2315BFA425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B15-459A-99CE-BA2315BFA425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B15-459A-99CE-BA2315BFA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02'!$D$18:$L$18</c:f>
              <c:numCache>
                <c:formatCode>0.0%</c:formatCode>
                <c:ptCount val="9"/>
                <c:pt idx="0">
                  <c:v>7.0577215289033893E-2</c:v>
                </c:pt>
                <c:pt idx="1">
                  <c:v>0.13430409490115935</c:v>
                </c:pt>
                <c:pt idx="2">
                  <c:v>0.22450213380797762</c:v>
                </c:pt>
                <c:pt idx="3">
                  <c:v>0.29712689329997033</c:v>
                </c:pt>
                <c:pt idx="4">
                  <c:v>0.36619978979278978</c:v>
                </c:pt>
                <c:pt idx="5">
                  <c:v>0.45393514654520645</c:v>
                </c:pt>
                <c:pt idx="6">
                  <c:v>0.52947055493166573</c:v>
                </c:pt>
                <c:pt idx="7">
                  <c:v>0.60146992718684511</c:v>
                </c:pt>
                <c:pt idx="8">
                  <c:v>0.6951006302260313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B15-459A-99CE-BA2315BFA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949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049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5792B116-9984-4A0D-A9FD-4888B8C4DA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5576" y="-12454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4A6815-E870-48DC-BC6A-61EF6A6399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5576" y="3326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5F02F75-59C4-44D0-AAEE-D459D68E2C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3528" y="103750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6E396756-53CC-457B-B878-0CBF08C622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3528" y="14947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632848" cy="1800200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419" y="1121142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51432" y="2026975"/>
            <a:ext cx="7936109" cy="246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39DA015-D1FF-4FF2-8258-27E3064E9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59579"/>
              </p:ext>
            </p:extLst>
          </p:nvPr>
        </p:nvGraphicFramePr>
        <p:xfrm>
          <a:off x="533419" y="2341902"/>
          <a:ext cx="7886700" cy="1564732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079364092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56633814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989437213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70628858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77649233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5925333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17896115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597114935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091092805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34933112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54940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42553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3753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341.799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0448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496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836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0527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7804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115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0893" y="1174369"/>
            <a:ext cx="78996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33951" y="1808225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F33230-1896-4971-9C20-824594811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420526"/>
              </p:ext>
            </p:extLst>
          </p:nvPr>
        </p:nvGraphicFramePr>
        <p:xfrm>
          <a:off x="541975" y="2167483"/>
          <a:ext cx="7886700" cy="1014496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41056342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220990334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195763218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90864777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08879450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54817425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71589722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994692558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74168344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85281605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447142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69626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583.700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5385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569.693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0311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54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1169730"/>
            <a:ext cx="805258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198792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799243"/>
              </p:ext>
            </p:extLst>
          </p:nvPr>
        </p:nvGraphicFramePr>
        <p:xfrm>
          <a:off x="539552" y="2204864"/>
          <a:ext cx="7776864" cy="3661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999" y="1125554"/>
            <a:ext cx="7989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749354"/>
              </p:ext>
            </p:extLst>
          </p:nvPr>
        </p:nvGraphicFramePr>
        <p:xfrm>
          <a:off x="518999" y="2163491"/>
          <a:ext cx="7992888" cy="3756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2744" y="1119894"/>
            <a:ext cx="78548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2744" y="1780882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FCD7D8-09A1-4D51-8015-6F5A4586D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989312"/>
              </p:ext>
            </p:extLst>
          </p:nvPr>
        </p:nvGraphicFramePr>
        <p:xfrm>
          <a:off x="542744" y="2123151"/>
          <a:ext cx="7854838" cy="1706530"/>
        </p:xfrm>
        <a:graphic>
          <a:graphicData uri="http://schemas.openxmlformats.org/drawingml/2006/table">
            <a:tbl>
              <a:tblPr/>
              <a:tblGrid>
                <a:gridCol w="827475">
                  <a:extLst>
                    <a:ext uri="{9D8B030D-6E8A-4147-A177-3AD203B41FA5}">
                      <a16:colId xmlns:a16="http://schemas.microsoft.com/office/drawing/2014/main" val="3032265460"/>
                    </a:ext>
                  </a:extLst>
                </a:gridCol>
                <a:gridCol w="2210717">
                  <a:extLst>
                    <a:ext uri="{9D8B030D-6E8A-4147-A177-3AD203B41FA5}">
                      <a16:colId xmlns:a16="http://schemas.microsoft.com/office/drawing/2014/main" val="1861959283"/>
                    </a:ext>
                  </a:extLst>
                </a:gridCol>
                <a:gridCol w="827475">
                  <a:extLst>
                    <a:ext uri="{9D8B030D-6E8A-4147-A177-3AD203B41FA5}">
                      <a16:colId xmlns:a16="http://schemas.microsoft.com/office/drawing/2014/main" val="3235957066"/>
                    </a:ext>
                  </a:extLst>
                </a:gridCol>
                <a:gridCol w="827475">
                  <a:extLst>
                    <a:ext uri="{9D8B030D-6E8A-4147-A177-3AD203B41FA5}">
                      <a16:colId xmlns:a16="http://schemas.microsoft.com/office/drawing/2014/main" val="1110862790"/>
                    </a:ext>
                  </a:extLst>
                </a:gridCol>
                <a:gridCol w="827475">
                  <a:extLst>
                    <a:ext uri="{9D8B030D-6E8A-4147-A177-3AD203B41FA5}">
                      <a16:colId xmlns:a16="http://schemas.microsoft.com/office/drawing/2014/main" val="2432238670"/>
                    </a:ext>
                  </a:extLst>
                </a:gridCol>
                <a:gridCol w="827475">
                  <a:extLst>
                    <a:ext uri="{9D8B030D-6E8A-4147-A177-3AD203B41FA5}">
                      <a16:colId xmlns:a16="http://schemas.microsoft.com/office/drawing/2014/main" val="1765517477"/>
                    </a:ext>
                  </a:extLst>
                </a:gridCol>
                <a:gridCol w="753373">
                  <a:extLst>
                    <a:ext uri="{9D8B030D-6E8A-4147-A177-3AD203B41FA5}">
                      <a16:colId xmlns:a16="http://schemas.microsoft.com/office/drawing/2014/main" val="1475328591"/>
                    </a:ext>
                  </a:extLst>
                </a:gridCol>
                <a:gridCol w="753373">
                  <a:extLst>
                    <a:ext uri="{9D8B030D-6E8A-4147-A177-3AD203B41FA5}">
                      <a16:colId xmlns:a16="http://schemas.microsoft.com/office/drawing/2014/main" val="1338192684"/>
                    </a:ext>
                  </a:extLst>
                </a:gridCol>
              </a:tblGrid>
              <a:tr h="15339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867912"/>
                  </a:ext>
                </a:extLst>
              </a:tr>
              <a:tr h="46977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511654"/>
                  </a:ext>
                </a:extLst>
              </a:tr>
              <a:tr h="162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91.719.714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725007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71.263.065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53.245.942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71380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787243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726677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28.697.584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1515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23126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996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1161404"/>
            <a:ext cx="80113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1635" y="1769490"/>
            <a:ext cx="8122172" cy="2717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9E4811-5B38-4DAD-A297-6371815F2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751316"/>
              </p:ext>
            </p:extLst>
          </p:nvPr>
        </p:nvGraphicFramePr>
        <p:xfrm>
          <a:off x="533636" y="2132856"/>
          <a:ext cx="8011392" cy="1570204"/>
        </p:xfrm>
        <a:graphic>
          <a:graphicData uri="http://schemas.openxmlformats.org/drawingml/2006/table">
            <a:tbl>
              <a:tblPr/>
              <a:tblGrid>
                <a:gridCol w="301975">
                  <a:extLst>
                    <a:ext uri="{9D8B030D-6E8A-4147-A177-3AD203B41FA5}">
                      <a16:colId xmlns:a16="http://schemas.microsoft.com/office/drawing/2014/main" val="2554329044"/>
                    </a:ext>
                  </a:extLst>
                </a:gridCol>
                <a:gridCol w="301975">
                  <a:extLst>
                    <a:ext uri="{9D8B030D-6E8A-4147-A177-3AD203B41FA5}">
                      <a16:colId xmlns:a16="http://schemas.microsoft.com/office/drawing/2014/main" val="4222558"/>
                    </a:ext>
                  </a:extLst>
                </a:gridCol>
                <a:gridCol w="2708715">
                  <a:extLst>
                    <a:ext uri="{9D8B030D-6E8A-4147-A177-3AD203B41FA5}">
                      <a16:colId xmlns:a16="http://schemas.microsoft.com/office/drawing/2014/main" val="2324799490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3822737139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2201204050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1744279945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3350104176"/>
                    </a:ext>
                  </a:extLst>
                </a:gridCol>
                <a:gridCol w="736819">
                  <a:extLst>
                    <a:ext uri="{9D8B030D-6E8A-4147-A177-3AD203B41FA5}">
                      <a16:colId xmlns:a16="http://schemas.microsoft.com/office/drawing/2014/main" val="1331627043"/>
                    </a:ext>
                  </a:extLst>
                </a:gridCol>
                <a:gridCol w="724740">
                  <a:extLst>
                    <a:ext uri="{9D8B030D-6E8A-4147-A177-3AD203B41FA5}">
                      <a16:colId xmlns:a16="http://schemas.microsoft.com/office/drawing/2014/main" val="3928569540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619778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532003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91.719.714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183742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29.533.731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526724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51.968.774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93963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9.280.239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15990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353.270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206561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583.700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860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060" y="1090388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76150" y="1727415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00AD7C-52A8-464B-A8A2-14092D034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89031"/>
              </p:ext>
            </p:extLst>
          </p:nvPr>
        </p:nvGraphicFramePr>
        <p:xfrm>
          <a:off x="559060" y="2028855"/>
          <a:ext cx="7920880" cy="4319363"/>
        </p:xfrm>
        <a:graphic>
          <a:graphicData uri="http://schemas.openxmlformats.org/drawingml/2006/table">
            <a:tbl>
              <a:tblPr/>
              <a:tblGrid>
                <a:gridCol w="287719">
                  <a:extLst>
                    <a:ext uri="{9D8B030D-6E8A-4147-A177-3AD203B41FA5}">
                      <a16:colId xmlns:a16="http://schemas.microsoft.com/office/drawing/2014/main" val="2970268763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3490538093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3204271607"/>
                    </a:ext>
                  </a:extLst>
                </a:gridCol>
                <a:gridCol w="2580831">
                  <a:extLst>
                    <a:ext uri="{9D8B030D-6E8A-4147-A177-3AD203B41FA5}">
                      <a16:colId xmlns:a16="http://schemas.microsoft.com/office/drawing/2014/main" val="2964787957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166032944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433501101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3477157094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112296877"/>
                    </a:ext>
                  </a:extLst>
                </a:gridCol>
                <a:gridCol w="702033">
                  <a:extLst>
                    <a:ext uri="{9D8B030D-6E8A-4147-A177-3AD203B41FA5}">
                      <a16:colId xmlns:a16="http://schemas.microsoft.com/office/drawing/2014/main" val="1282292744"/>
                    </a:ext>
                  </a:extLst>
                </a:gridCol>
                <a:gridCol w="690523">
                  <a:extLst>
                    <a:ext uri="{9D8B030D-6E8A-4147-A177-3AD203B41FA5}">
                      <a16:colId xmlns:a16="http://schemas.microsoft.com/office/drawing/2014/main" val="2529283287"/>
                    </a:ext>
                  </a:extLst>
                </a:gridCol>
              </a:tblGrid>
              <a:tr h="1376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435654"/>
                  </a:ext>
                </a:extLst>
              </a:tr>
              <a:tr h="4216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8883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29.533.731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64528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22.278.299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16.478.048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660226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3.381.876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69185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1.765.247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506400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447480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384701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8.963.901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16679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623193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895790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8.491.286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12163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4.083.522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40746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797.757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478336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1.885.672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285180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448.688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340933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57279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237661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933.772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733858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596563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957176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841389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484096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918077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148305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854205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-72.103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821081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1620"/>
                  </a:ext>
                </a:extLst>
              </a:tr>
              <a:tr h="1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738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8370" y="112597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2" y="1755183"/>
            <a:ext cx="8007741" cy="2597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C38DC7-5051-4A3C-AA09-301FEF0D9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095287"/>
              </p:ext>
            </p:extLst>
          </p:nvPr>
        </p:nvGraphicFramePr>
        <p:xfrm>
          <a:off x="494462" y="2086177"/>
          <a:ext cx="7996961" cy="3628117"/>
        </p:xfrm>
        <a:graphic>
          <a:graphicData uri="http://schemas.openxmlformats.org/drawingml/2006/table">
            <a:tbl>
              <a:tblPr/>
              <a:tblGrid>
                <a:gridCol w="290482">
                  <a:extLst>
                    <a:ext uri="{9D8B030D-6E8A-4147-A177-3AD203B41FA5}">
                      <a16:colId xmlns:a16="http://schemas.microsoft.com/office/drawing/2014/main" val="699767656"/>
                    </a:ext>
                  </a:extLst>
                </a:gridCol>
                <a:gridCol w="290482">
                  <a:extLst>
                    <a:ext uri="{9D8B030D-6E8A-4147-A177-3AD203B41FA5}">
                      <a16:colId xmlns:a16="http://schemas.microsoft.com/office/drawing/2014/main" val="376939546"/>
                    </a:ext>
                  </a:extLst>
                </a:gridCol>
                <a:gridCol w="290482">
                  <a:extLst>
                    <a:ext uri="{9D8B030D-6E8A-4147-A177-3AD203B41FA5}">
                      <a16:colId xmlns:a16="http://schemas.microsoft.com/office/drawing/2014/main" val="108894378"/>
                    </a:ext>
                  </a:extLst>
                </a:gridCol>
                <a:gridCol w="2605621">
                  <a:extLst>
                    <a:ext uri="{9D8B030D-6E8A-4147-A177-3AD203B41FA5}">
                      <a16:colId xmlns:a16="http://schemas.microsoft.com/office/drawing/2014/main" val="2889348856"/>
                    </a:ext>
                  </a:extLst>
                </a:gridCol>
                <a:gridCol w="778491">
                  <a:extLst>
                    <a:ext uri="{9D8B030D-6E8A-4147-A177-3AD203B41FA5}">
                      <a16:colId xmlns:a16="http://schemas.microsoft.com/office/drawing/2014/main" val="1458216115"/>
                    </a:ext>
                  </a:extLst>
                </a:gridCol>
                <a:gridCol w="778491">
                  <a:extLst>
                    <a:ext uri="{9D8B030D-6E8A-4147-A177-3AD203B41FA5}">
                      <a16:colId xmlns:a16="http://schemas.microsoft.com/office/drawing/2014/main" val="2697408716"/>
                    </a:ext>
                  </a:extLst>
                </a:gridCol>
                <a:gridCol w="778491">
                  <a:extLst>
                    <a:ext uri="{9D8B030D-6E8A-4147-A177-3AD203B41FA5}">
                      <a16:colId xmlns:a16="http://schemas.microsoft.com/office/drawing/2014/main" val="2444127738"/>
                    </a:ext>
                  </a:extLst>
                </a:gridCol>
                <a:gridCol w="778491">
                  <a:extLst>
                    <a:ext uri="{9D8B030D-6E8A-4147-A177-3AD203B41FA5}">
                      <a16:colId xmlns:a16="http://schemas.microsoft.com/office/drawing/2014/main" val="1707982903"/>
                    </a:ext>
                  </a:extLst>
                </a:gridCol>
                <a:gridCol w="708775">
                  <a:extLst>
                    <a:ext uri="{9D8B030D-6E8A-4147-A177-3AD203B41FA5}">
                      <a16:colId xmlns:a16="http://schemas.microsoft.com/office/drawing/2014/main" val="4177587682"/>
                    </a:ext>
                  </a:extLst>
                </a:gridCol>
                <a:gridCol w="697155">
                  <a:extLst>
                    <a:ext uri="{9D8B030D-6E8A-4147-A177-3AD203B41FA5}">
                      <a16:colId xmlns:a16="http://schemas.microsoft.com/office/drawing/2014/main" val="85917226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25488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1363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51.968.774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206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36.862.303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-468.516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27.685.091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3010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3.530.243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1733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03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2931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19.725.631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7382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19.651.410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710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7.436.621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6906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1.351.763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5513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6.847.893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225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2.365.003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7954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8001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1.633.900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4557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1140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8558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261.259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87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1775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5420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2195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2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951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04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084" y="113987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50084" y="1778920"/>
            <a:ext cx="7958808" cy="2580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2C9143-7F37-4A8E-92C1-9C80664F2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135821"/>
              </p:ext>
            </p:extLst>
          </p:nvPr>
        </p:nvGraphicFramePr>
        <p:xfrm>
          <a:off x="543245" y="2098632"/>
          <a:ext cx="7958809" cy="2987711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92215269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593749729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1077908390"/>
                    </a:ext>
                  </a:extLst>
                </a:gridCol>
                <a:gridCol w="2593190">
                  <a:extLst>
                    <a:ext uri="{9D8B030D-6E8A-4147-A177-3AD203B41FA5}">
                      <a16:colId xmlns:a16="http://schemas.microsoft.com/office/drawing/2014/main" val="466276926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3553759128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1309519919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415920750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3605980536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469915914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384525559"/>
                    </a:ext>
                  </a:extLst>
                </a:gridCol>
              </a:tblGrid>
              <a:tr h="1397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228273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715658"/>
                  </a:ext>
                </a:extLst>
              </a:tr>
              <a:tr h="183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9.280.239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134345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8.171.311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557335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376153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035425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356827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76594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273996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884277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93396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00823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792392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6971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477423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717581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097899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437306"/>
                  </a:ext>
                </a:extLst>
              </a:tr>
              <a:tr h="139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696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4304</TotalTime>
  <Words>1872</Words>
  <Application>Microsoft Office PowerPoint</Application>
  <PresentationFormat>Presentación en pantalla (4:3)</PresentationFormat>
  <Paragraphs>1020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Tema de Office</vt:lpstr>
      <vt:lpstr>EJECUCIÓN ACUMULADA DE GASTOS PRESUPUESTARIOS  AL MES DE SEPTIEMBRE DE 2021 PARTIDA 02: CONGRESO NACIONAL</vt:lpstr>
      <vt:lpstr>DISTRIBUCIÓN POR SUBTÍTULO DE GASTO Y CÁPITULO  PARTIDA 02 CONGRESO NACIONAL</vt:lpstr>
      <vt:lpstr>COMPORTAMIENTO DE LA EJECUCIÓN MENSUAL DE GASTOS A SEPTIEMBRE DE 2021 PARTIDA 02 CONGRESO NACIONAL</vt:lpstr>
      <vt:lpstr>COMPORTAMIENTO DE LA EJECUCIÓN ACUMULADA DE GASTOS A SEPTIEMBRE DE 2021 PARTIDA 02 CONGRESO NACIONAL</vt:lpstr>
      <vt:lpstr>EJECUCIÓN ACUMULADA DE GASTOS A SEPTIEMBRE DE 2021 PARTIDA 02 CONGRESO NACIONAL</vt:lpstr>
      <vt:lpstr>EJECUCIÓN ACUMULADA DE GASTOS A SEPTIEMBRE DE 2021 PARTIDA 02 RESUMEN POR CAPÍTULOS</vt:lpstr>
      <vt:lpstr>EJECUCIÓN ACUMULADA DE GASTOS A SEPTIEMBRE DE 2021 PARTIDA 02. CAPÍTULO 01. PROGRAMA 01: SENADO</vt:lpstr>
      <vt:lpstr>EJECUCIÓN ACUMULADA DE GASTOS A SEPTIEMBRE DE 2021 PARTIDA 02. CAPÍTULO 02. PROGRAMA 01: CAMARA DE DIPUTADOS</vt:lpstr>
      <vt:lpstr>EJECUCIÓN ACUMULADA DE GASTOS A SEPTIEMBRE DE 2021 PARTIDA 02. CAPÍTULO 03. PROGRAMA 01: BIBLIOTECA DEL CONGRESO NACIONAL</vt:lpstr>
      <vt:lpstr>EJECUCIÓN ACUMULADA DE GASTOS A SEPTIEMBRE DE 2021 PARTIDA 02. CAPÍTULO 04. PROGRAMA 01: CONSEJO RESOLUTIVO DE ASIGNACIONES PARLAMENTARIAS</vt:lpstr>
      <vt:lpstr>EJECUCIÓN ACUMULADA DE GASTOS A SEPTIEMBRE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302</cp:revision>
  <cp:lastPrinted>2019-11-05T12:34:56Z</cp:lastPrinted>
  <dcterms:created xsi:type="dcterms:W3CDTF">2016-06-23T13:38:47Z</dcterms:created>
  <dcterms:modified xsi:type="dcterms:W3CDTF">2021-11-06T01:15:25Z</dcterms:modified>
</cp:coreProperties>
</file>