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17" r:id="rId9"/>
    <p:sldId id="303" r:id="rId10"/>
    <p:sldId id="268" r:id="rId11"/>
    <p:sldId id="310" r:id="rId12"/>
    <p:sldId id="311" r:id="rId13"/>
    <p:sldId id="309" r:id="rId14"/>
    <p:sldId id="306" r:id="rId15"/>
    <p:sldId id="312" r:id="rId16"/>
    <p:sldId id="307" r:id="rId17"/>
    <p:sldId id="271" r:id="rId18"/>
    <p:sldId id="273" r:id="rId19"/>
    <p:sldId id="274" r:id="rId20"/>
    <p:sldId id="276" r:id="rId21"/>
    <p:sldId id="275" r:id="rId22"/>
    <p:sldId id="318" r:id="rId23"/>
    <p:sldId id="313" r:id="rId24"/>
    <p:sldId id="314" r:id="rId25"/>
    <p:sldId id="315" r:id="rId26"/>
    <p:sldId id="316" r:id="rId27"/>
    <p:sldId id="319" r:id="rId2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3250" autoAdjust="0"/>
  </p:normalViewPr>
  <p:slideViewPr>
    <p:cSldViewPr>
      <p:cViewPr varScale="1">
        <p:scale>
          <a:sx n="73" d="100"/>
          <a:sy n="73" d="100"/>
        </p:scale>
        <p:origin x="1686" y="66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08-07-2021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539552" y="1988840"/>
            <a:ext cx="8064896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4837" y="672716"/>
            <a:ext cx="809584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97082" y="636684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7" y="1263810"/>
            <a:ext cx="8117366" cy="4137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3A13B07-EC03-4E37-9979-815E674182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711330"/>
              </p:ext>
            </p:extLst>
          </p:nvPr>
        </p:nvGraphicFramePr>
        <p:xfrm>
          <a:off x="532930" y="1677512"/>
          <a:ext cx="8095843" cy="4098096"/>
        </p:xfrm>
        <a:graphic>
          <a:graphicData uri="http://schemas.openxmlformats.org/drawingml/2006/table">
            <a:tbl>
              <a:tblPr/>
              <a:tblGrid>
                <a:gridCol w="261240">
                  <a:extLst>
                    <a:ext uri="{9D8B030D-6E8A-4147-A177-3AD203B41FA5}">
                      <a16:colId xmlns:a16="http://schemas.microsoft.com/office/drawing/2014/main" val="1846221560"/>
                    </a:ext>
                  </a:extLst>
                </a:gridCol>
                <a:gridCol w="261240">
                  <a:extLst>
                    <a:ext uri="{9D8B030D-6E8A-4147-A177-3AD203B41FA5}">
                      <a16:colId xmlns:a16="http://schemas.microsoft.com/office/drawing/2014/main" val="131580024"/>
                    </a:ext>
                  </a:extLst>
                </a:gridCol>
                <a:gridCol w="261240">
                  <a:extLst>
                    <a:ext uri="{9D8B030D-6E8A-4147-A177-3AD203B41FA5}">
                      <a16:colId xmlns:a16="http://schemas.microsoft.com/office/drawing/2014/main" val="374975740"/>
                    </a:ext>
                  </a:extLst>
                </a:gridCol>
                <a:gridCol w="2946793">
                  <a:extLst>
                    <a:ext uri="{9D8B030D-6E8A-4147-A177-3AD203B41FA5}">
                      <a16:colId xmlns:a16="http://schemas.microsoft.com/office/drawing/2014/main" val="3022403185"/>
                    </a:ext>
                  </a:extLst>
                </a:gridCol>
                <a:gridCol w="807232">
                  <a:extLst>
                    <a:ext uri="{9D8B030D-6E8A-4147-A177-3AD203B41FA5}">
                      <a16:colId xmlns:a16="http://schemas.microsoft.com/office/drawing/2014/main" val="3104664186"/>
                    </a:ext>
                  </a:extLst>
                </a:gridCol>
                <a:gridCol w="700125">
                  <a:extLst>
                    <a:ext uri="{9D8B030D-6E8A-4147-A177-3AD203B41FA5}">
                      <a16:colId xmlns:a16="http://schemas.microsoft.com/office/drawing/2014/main" val="203724006"/>
                    </a:ext>
                  </a:extLst>
                </a:gridCol>
                <a:gridCol w="700125">
                  <a:extLst>
                    <a:ext uri="{9D8B030D-6E8A-4147-A177-3AD203B41FA5}">
                      <a16:colId xmlns:a16="http://schemas.microsoft.com/office/drawing/2014/main" val="2397491004"/>
                    </a:ext>
                  </a:extLst>
                </a:gridCol>
                <a:gridCol w="700125">
                  <a:extLst>
                    <a:ext uri="{9D8B030D-6E8A-4147-A177-3AD203B41FA5}">
                      <a16:colId xmlns:a16="http://schemas.microsoft.com/office/drawing/2014/main" val="2056877056"/>
                    </a:ext>
                  </a:extLst>
                </a:gridCol>
                <a:gridCol w="744536">
                  <a:extLst>
                    <a:ext uri="{9D8B030D-6E8A-4147-A177-3AD203B41FA5}">
                      <a16:colId xmlns:a16="http://schemas.microsoft.com/office/drawing/2014/main" val="3945777126"/>
                    </a:ext>
                  </a:extLst>
                </a:gridCol>
                <a:gridCol w="713187">
                  <a:extLst>
                    <a:ext uri="{9D8B030D-6E8A-4147-A177-3AD203B41FA5}">
                      <a16:colId xmlns:a16="http://schemas.microsoft.com/office/drawing/2014/main" val="421389895"/>
                    </a:ext>
                  </a:extLst>
                </a:gridCol>
              </a:tblGrid>
              <a:tr h="123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792613"/>
                  </a:ext>
                </a:extLst>
              </a:tr>
              <a:tr h="3781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657118"/>
                  </a:ext>
                </a:extLst>
              </a:tr>
              <a:tr h="162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3.175.500.260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80267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67.740.541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267547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142.235.085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142.235.085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43.725.938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48074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43.104.412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166270"/>
                  </a:ext>
                </a:extLst>
              </a:tr>
              <a:tr h="17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582803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258.031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725263"/>
                  </a:ext>
                </a:extLst>
              </a:tr>
              <a:tr h="162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973280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224.761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86525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110983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35.509.873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35.509.873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16.612.340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400518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7.513.556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45151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109.324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008165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656.600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393818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126.176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323909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38988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60.110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537306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85.231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45348"/>
                  </a:ext>
                </a:extLst>
              </a:tr>
              <a:tr h="131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357.151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47512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2.076.961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735795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320.415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621626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178.752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720254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2.046.489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381146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474007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220147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2.326.294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588884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489435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26.473.305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26.473.305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4.350.575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092177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3.993.904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842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7545" y="665015"/>
            <a:ext cx="80669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544" y="1256108"/>
            <a:ext cx="8066903" cy="398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A9B4C3E-3502-4DF8-9AAB-20684FDCFB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570889"/>
              </p:ext>
            </p:extLst>
          </p:nvPr>
        </p:nvGraphicFramePr>
        <p:xfrm>
          <a:off x="537544" y="1654932"/>
          <a:ext cx="8066904" cy="4373727"/>
        </p:xfrm>
        <a:graphic>
          <a:graphicData uri="http://schemas.openxmlformats.org/drawingml/2006/table">
            <a:tbl>
              <a:tblPr/>
              <a:tblGrid>
                <a:gridCol w="260308">
                  <a:extLst>
                    <a:ext uri="{9D8B030D-6E8A-4147-A177-3AD203B41FA5}">
                      <a16:colId xmlns:a16="http://schemas.microsoft.com/office/drawing/2014/main" val="1776058228"/>
                    </a:ext>
                  </a:extLst>
                </a:gridCol>
                <a:gridCol w="260308">
                  <a:extLst>
                    <a:ext uri="{9D8B030D-6E8A-4147-A177-3AD203B41FA5}">
                      <a16:colId xmlns:a16="http://schemas.microsoft.com/office/drawing/2014/main" val="3855965900"/>
                    </a:ext>
                  </a:extLst>
                </a:gridCol>
                <a:gridCol w="260308">
                  <a:extLst>
                    <a:ext uri="{9D8B030D-6E8A-4147-A177-3AD203B41FA5}">
                      <a16:colId xmlns:a16="http://schemas.microsoft.com/office/drawing/2014/main" val="15424626"/>
                    </a:ext>
                  </a:extLst>
                </a:gridCol>
                <a:gridCol w="2936258">
                  <a:extLst>
                    <a:ext uri="{9D8B030D-6E8A-4147-A177-3AD203B41FA5}">
                      <a16:colId xmlns:a16="http://schemas.microsoft.com/office/drawing/2014/main" val="1745149637"/>
                    </a:ext>
                  </a:extLst>
                </a:gridCol>
                <a:gridCol w="804348">
                  <a:extLst>
                    <a:ext uri="{9D8B030D-6E8A-4147-A177-3AD203B41FA5}">
                      <a16:colId xmlns:a16="http://schemas.microsoft.com/office/drawing/2014/main" val="2548403461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578663208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2359386982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531567300"/>
                    </a:ext>
                  </a:extLst>
                </a:gridCol>
                <a:gridCol w="741874">
                  <a:extLst>
                    <a:ext uri="{9D8B030D-6E8A-4147-A177-3AD203B41FA5}">
                      <a16:colId xmlns:a16="http://schemas.microsoft.com/office/drawing/2014/main" val="542449087"/>
                    </a:ext>
                  </a:extLst>
                </a:gridCol>
                <a:gridCol w="710637">
                  <a:extLst>
                    <a:ext uri="{9D8B030D-6E8A-4147-A177-3AD203B41FA5}">
                      <a16:colId xmlns:a16="http://schemas.microsoft.com/office/drawing/2014/main" val="1956084589"/>
                    </a:ext>
                  </a:extLst>
                </a:gridCol>
              </a:tblGrid>
              <a:tr h="121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540569"/>
                  </a:ext>
                </a:extLst>
              </a:tr>
              <a:tr h="3632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649480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472390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736807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21.793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419756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878825"/>
                  </a:ext>
                </a:extLst>
              </a:tr>
              <a:tr h="13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286.953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556188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403978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9.435.413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9.435.413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2.746.347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863362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1.488.452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839033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398.438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229751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644134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486395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87727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421958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568356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19432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271223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46.578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020656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486487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396103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206.270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022345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316980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102.799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286148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256.216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27236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67.604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103563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625880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102697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85626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Pública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89.362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62336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305.341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382878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127.332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986531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73.796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649183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19.705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758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352" y="729973"/>
            <a:ext cx="79895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206" y="1385191"/>
            <a:ext cx="8018661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0F17F47-23A1-4A6F-881E-167DEB8F64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451886"/>
              </p:ext>
            </p:extLst>
          </p:nvPr>
        </p:nvGraphicFramePr>
        <p:xfrm>
          <a:off x="564427" y="1814442"/>
          <a:ext cx="7983440" cy="1392589"/>
        </p:xfrm>
        <a:graphic>
          <a:graphicData uri="http://schemas.openxmlformats.org/drawingml/2006/table">
            <a:tbl>
              <a:tblPr/>
              <a:tblGrid>
                <a:gridCol w="257614">
                  <a:extLst>
                    <a:ext uri="{9D8B030D-6E8A-4147-A177-3AD203B41FA5}">
                      <a16:colId xmlns:a16="http://schemas.microsoft.com/office/drawing/2014/main" val="2833978877"/>
                    </a:ext>
                  </a:extLst>
                </a:gridCol>
                <a:gridCol w="257614">
                  <a:extLst>
                    <a:ext uri="{9D8B030D-6E8A-4147-A177-3AD203B41FA5}">
                      <a16:colId xmlns:a16="http://schemas.microsoft.com/office/drawing/2014/main" val="147566524"/>
                    </a:ext>
                  </a:extLst>
                </a:gridCol>
                <a:gridCol w="257614">
                  <a:extLst>
                    <a:ext uri="{9D8B030D-6E8A-4147-A177-3AD203B41FA5}">
                      <a16:colId xmlns:a16="http://schemas.microsoft.com/office/drawing/2014/main" val="1425118662"/>
                    </a:ext>
                  </a:extLst>
                </a:gridCol>
                <a:gridCol w="2905878">
                  <a:extLst>
                    <a:ext uri="{9D8B030D-6E8A-4147-A177-3AD203B41FA5}">
                      <a16:colId xmlns:a16="http://schemas.microsoft.com/office/drawing/2014/main" val="2595985915"/>
                    </a:ext>
                  </a:extLst>
                </a:gridCol>
                <a:gridCol w="796025">
                  <a:extLst>
                    <a:ext uri="{9D8B030D-6E8A-4147-A177-3AD203B41FA5}">
                      <a16:colId xmlns:a16="http://schemas.microsoft.com/office/drawing/2014/main" val="3869891023"/>
                    </a:ext>
                  </a:extLst>
                </a:gridCol>
                <a:gridCol w="690404">
                  <a:extLst>
                    <a:ext uri="{9D8B030D-6E8A-4147-A177-3AD203B41FA5}">
                      <a16:colId xmlns:a16="http://schemas.microsoft.com/office/drawing/2014/main" val="1949321733"/>
                    </a:ext>
                  </a:extLst>
                </a:gridCol>
                <a:gridCol w="690404">
                  <a:extLst>
                    <a:ext uri="{9D8B030D-6E8A-4147-A177-3AD203B41FA5}">
                      <a16:colId xmlns:a16="http://schemas.microsoft.com/office/drawing/2014/main" val="2792710883"/>
                    </a:ext>
                  </a:extLst>
                </a:gridCol>
                <a:gridCol w="690404">
                  <a:extLst>
                    <a:ext uri="{9D8B030D-6E8A-4147-A177-3AD203B41FA5}">
                      <a16:colId xmlns:a16="http://schemas.microsoft.com/office/drawing/2014/main" val="3249290541"/>
                    </a:ext>
                  </a:extLst>
                </a:gridCol>
                <a:gridCol w="734198">
                  <a:extLst>
                    <a:ext uri="{9D8B030D-6E8A-4147-A177-3AD203B41FA5}">
                      <a16:colId xmlns:a16="http://schemas.microsoft.com/office/drawing/2014/main" val="2300360142"/>
                    </a:ext>
                  </a:extLst>
                </a:gridCol>
                <a:gridCol w="703285">
                  <a:extLst>
                    <a:ext uri="{9D8B030D-6E8A-4147-A177-3AD203B41FA5}">
                      <a16:colId xmlns:a16="http://schemas.microsoft.com/office/drawing/2014/main" val="2010366284"/>
                    </a:ext>
                  </a:extLst>
                </a:gridCol>
              </a:tblGrid>
              <a:tr h="1265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864238"/>
                  </a:ext>
                </a:extLst>
              </a:tr>
              <a:tr h="2531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973093"/>
                  </a:ext>
                </a:extLst>
              </a:tr>
              <a:tr h="126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84.508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949347"/>
                  </a:ext>
                </a:extLst>
              </a:tr>
              <a:tr h="126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3.107.759.719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622228"/>
                  </a:ext>
                </a:extLst>
              </a:tr>
              <a:tr h="126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2.354.028.224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207580"/>
                  </a:ext>
                </a:extLst>
              </a:tr>
              <a:tr h="126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1849"/>
                  </a:ext>
                </a:extLst>
              </a:tr>
              <a:tr h="126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753.592.111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5010"/>
                  </a:ext>
                </a:extLst>
              </a:tr>
              <a:tr h="126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792870"/>
                  </a:ext>
                </a:extLst>
              </a:tr>
              <a:tr h="126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138.475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206344"/>
                  </a:ext>
                </a:extLst>
              </a:tr>
              <a:tr h="126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490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1728" y="787951"/>
            <a:ext cx="8062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31981" y="1412776"/>
            <a:ext cx="8062451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FB8C451-4BCD-4F48-B65A-84F70E054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177942"/>
              </p:ext>
            </p:extLst>
          </p:nvPr>
        </p:nvGraphicFramePr>
        <p:xfrm>
          <a:off x="561728" y="1776269"/>
          <a:ext cx="8062451" cy="1785958"/>
        </p:xfrm>
        <a:graphic>
          <a:graphicData uri="http://schemas.openxmlformats.org/drawingml/2006/table">
            <a:tbl>
              <a:tblPr/>
              <a:tblGrid>
                <a:gridCol w="263651">
                  <a:extLst>
                    <a:ext uri="{9D8B030D-6E8A-4147-A177-3AD203B41FA5}">
                      <a16:colId xmlns:a16="http://schemas.microsoft.com/office/drawing/2014/main" val="1780291610"/>
                    </a:ext>
                  </a:extLst>
                </a:gridCol>
                <a:gridCol w="263651">
                  <a:extLst>
                    <a:ext uri="{9D8B030D-6E8A-4147-A177-3AD203B41FA5}">
                      <a16:colId xmlns:a16="http://schemas.microsoft.com/office/drawing/2014/main" val="3211626314"/>
                    </a:ext>
                  </a:extLst>
                </a:gridCol>
                <a:gridCol w="263651">
                  <a:extLst>
                    <a:ext uri="{9D8B030D-6E8A-4147-A177-3AD203B41FA5}">
                      <a16:colId xmlns:a16="http://schemas.microsoft.com/office/drawing/2014/main" val="2471944188"/>
                    </a:ext>
                  </a:extLst>
                </a:gridCol>
                <a:gridCol w="2973985">
                  <a:extLst>
                    <a:ext uri="{9D8B030D-6E8A-4147-A177-3AD203B41FA5}">
                      <a16:colId xmlns:a16="http://schemas.microsoft.com/office/drawing/2014/main" val="2705770704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3434726973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3029752838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641269938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1855673121"/>
                    </a:ext>
                  </a:extLst>
                </a:gridCol>
                <a:gridCol w="751405">
                  <a:extLst>
                    <a:ext uri="{9D8B030D-6E8A-4147-A177-3AD203B41FA5}">
                      <a16:colId xmlns:a16="http://schemas.microsoft.com/office/drawing/2014/main" val="695598861"/>
                    </a:ext>
                  </a:extLst>
                </a:gridCol>
                <a:gridCol w="719768">
                  <a:extLst>
                    <a:ext uri="{9D8B030D-6E8A-4147-A177-3AD203B41FA5}">
                      <a16:colId xmlns:a16="http://schemas.microsoft.com/office/drawing/2014/main" val="4223875099"/>
                    </a:ext>
                  </a:extLst>
                </a:gridCol>
              </a:tblGrid>
              <a:tr h="1566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20198"/>
                  </a:ext>
                </a:extLst>
              </a:tr>
              <a:tr h="3838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648739"/>
                  </a:ext>
                </a:extLst>
              </a:tr>
              <a:tr h="1644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300.197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42918"/>
                  </a:ext>
                </a:extLst>
              </a:tr>
              <a:tr h="156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300.197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519305"/>
                  </a:ext>
                </a:extLst>
              </a:tr>
              <a:tr h="156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296620"/>
                  </a:ext>
                </a:extLst>
              </a:tr>
              <a:tr h="156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200648"/>
                  </a:ext>
                </a:extLst>
              </a:tr>
              <a:tr h="140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572711"/>
                  </a:ext>
                </a:extLst>
              </a:tr>
              <a:tr h="156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291.966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544521"/>
                  </a:ext>
                </a:extLst>
              </a:tr>
              <a:tr h="156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371924"/>
                  </a:ext>
                </a:extLst>
              </a:tr>
              <a:tr h="156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698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6798" y="684410"/>
            <a:ext cx="80704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8" y="1317476"/>
            <a:ext cx="807040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A56BAF9-4B28-4663-96A4-8AC927C54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249388"/>
              </p:ext>
            </p:extLst>
          </p:nvPr>
        </p:nvGraphicFramePr>
        <p:xfrm>
          <a:off x="536798" y="1700808"/>
          <a:ext cx="8070405" cy="2569251"/>
        </p:xfrm>
        <a:graphic>
          <a:graphicData uri="http://schemas.openxmlformats.org/drawingml/2006/table">
            <a:tbl>
              <a:tblPr/>
              <a:tblGrid>
                <a:gridCol w="313009">
                  <a:extLst>
                    <a:ext uri="{9D8B030D-6E8A-4147-A177-3AD203B41FA5}">
                      <a16:colId xmlns:a16="http://schemas.microsoft.com/office/drawing/2014/main" val="3791911723"/>
                    </a:ext>
                  </a:extLst>
                </a:gridCol>
                <a:gridCol w="260840">
                  <a:extLst>
                    <a:ext uri="{9D8B030D-6E8A-4147-A177-3AD203B41FA5}">
                      <a16:colId xmlns:a16="http://schemas.microsoft.com/office/drawing/2014/main" val="3734535821"/>
                    </a:ext>
                  </a:extLst>
                </a:gridCol>
                <a:gridCol w="260840">
                  <a:extLst>
                    <a:ext uri="{9D8B030D-6E8A-4147-A177-3AD203B41FA5}">
                      <a16:colId xmlns:a16="http://schemas.microsoft.com/office/drawing/2014/main" val="774411042"/>
                    </a:ext>
                  </a:extLst>
                </a:gridCol>
                <a:gridCol w="2984015">
                  <a:extLst>
                    <a:ext uri="{9D8B030D-6E8A-4147-A177-3AD203B41FA5}">
                      <a16:colId xmlns:a16="http://schemas.microsoft.com/office/drawing/2014/main" val="350896397"/>
                    </a:ext>
                  </a:extLst>
                </a:gridCol>
                <a:gridCol w="699053">
                  <a:extLst>
                    <a:ext uri="{9D8B030D-6E8A-4147-A177-3AD203B41FA5}">
                      <a16:colId xmlns:a16="http://schemas.microsoft.com/office/drawing/2014/main" val="1932114740"/>
                    </a:ext>
                  </a:extLst>
                </a:gridCol>
                <a:gridCol w="699053">
                  <a:extLst>
                    <a:ext uri="{9D8B030D-6E8A-4147-A177-3AD203B41FA5}">
                      <a16:colId xmlns:a16="http://schemas.microsoft.com/office/drawing/2014/main" val="2212770780"/>
                    </a:ext>
                  </a:extLst>
                </a:gridCol>
                <a:gridCol w="699053">
                  <a:extLst>
                    <a:ext uri="{9D8B030D-6E8A-4147-A177-3AD203B41FA5}">
                      <a16:colId xmlns:a16="http://schemas.microsoft.com/office/drawing/2014/main" val="413465302"/>
                    </a:ext>
                  </a:extLst>
                </a:gridCol>
                <a:gridCol w="699053">
                  <a:extLst>
                    <a:ext uri="{9D8B030D-6E8A-4147-A177-3AD203B41FA5}">
                      <a16:colId xmlns:a16="http://schemas.microsoft.com/office/drawing/2014/main" val="2461078749"/>
                    </a:ext>
                  </a:extLst>
                </a:gridCol>
                <a:gridCol w="743395">
                  <a:extLst>
                    <a:ext uri="{9D8B030D-6E8A-4147-A177-3AD203B41FA5}">
                      <a16:colId xmlns:a16="http://schemas.microsoft.com/office/drawing/2014/main" val="369369397"/>
                    </a:ext>
                  </a:extLst>
                </a:gridCol>
                <a:gridCol w="712094">
                  <a:extLst>
                    <a:ext uri="{9D8B030D-6E8A-4147-A177-3AD203B41FA5}">
                      <a16:colId xmlns:a16="http://schemas.microsoft.com/office/drawing/2014/main" val="2877245370"/>
                    </a:ext>
                  </a:extLst>
                </a:gridCol>
              </a:tblGrid>
              <a:tr h="1502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940998"/>
                  </a:ext>
                </a:extLst>
              </a:tr>
              <a:tr h="4582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927183"/>
                  </a:ext>
                </a:extLst>
              </a:tr>
              <a:tr h="1577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40.842.020.449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691.692.021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19.086.941.070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91592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40.842.020.449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691.692.021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19.086.941.070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94848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16.881.364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16.127.624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-753.740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6.608.330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277778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129.276.587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126.705.102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-2.571.485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44.486.095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699226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556.506.383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556.506.383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242.159.407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303371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80.347.539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80.311.601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-35.938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32.577.613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596062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2.383.881.973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2.340.277.212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-43.604.761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933.400.901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485249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78.366.965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78.452.718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85.753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31.051.575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384023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256.205.704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348.031.771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91.826.067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140.409.449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508966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417.949.376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422.966.139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5.016.763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216.161.770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074895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11.398.958.732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11.456.405.052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57.446.320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4.446.530.089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086981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1.192.129.620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1.209.385.028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17.255.408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512.585.433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794827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1.172.020.927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1.194.769.007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22.748.080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493.347.711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514461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2.055.010.768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2.194.244.002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139.233.234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687.691.471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133060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539.048.387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573.774.638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34.726.251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290.251.066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392078"/>
                  </a:ext>
                </a:extLst>
              </a:tr>
              <a:tr h="120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9.420.135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9.121.621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-298.514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1.361.364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824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655558"/>
            <a:ext cx="81052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288885"/>
            <a:ext cx="8105286" cy="391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1F84B43-99C2-4551-9DE8-BDF71DCCCE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342465"/>
              </p:ext>
            </p:extLst>
          </p:nvPr>
        </p:nvGraphicFramePr>
        <p:xfrm>
          <a:off x="539186" y="1679944"/>
          <a:ext cx="8113495" cy="2705566"/>
        </p:xfrm>
        <a:graphic>
          <a:graphicData uri="http://schemas.openxmlformats.org/drawingml/2006/table">
            <a:tbl>
              <a:tblPr/>
              <a:tblGrid>
                <a:gridCol w="314680">
                  <a:extLst>
                    <a:ext uri="{9D8B030D-6E8A-4147-A177-3AD203B41FA5}">
                      <a16:colId xmlns:a16="http://schemas.microsoft.com/office/drawing/2014/main" val="3238660943"/>
                    </a:ext>
                  </a:extLst>
                </a:gridCol>
                <a:gridCol w="262233">
                  <a:extLst>
                    <a:ext uri="{9D8B030D-6E8A-4147-A177-3AD203B41FA5}">
                      <a16:colId xmlns:a16="http://schemas.microsoft.com/office/drawing/2014/main" val="320768586"/>
                    </a:ext>
                  </a:extLst>
                </a:gridCol>
                <a:gridCol w="262233">
                  <a:extLst>
                    <a:ext uri="{9D8B030D-6E8A-4147-A177-3AD203B41FA5}">
                      <a16:colId xmlns:a16="http://schemas.microsoft.com/office/drawing/2014/main" val="2582823925"/>
                    </a:ext>
                  </a:extLst>
                </a:gridCol>
                <a:gridCol w="2999948">
                  <a:extLst>
                    <a:ext uri="{9D8B030D-6E8A-4147-A177-3AD203B41FA5}">
                      <a16:colId xmlns:a16="http://schemas.microsoft.com/office/drawing/2014/main" val="3905419392"/>
                    </a:ext>
                  </a:extLst>
                </a:gridCol>
                <a:gridCol w="702785">
                  <a:extLst>
                    <a:ext uri="{9D8B030D-6E8A-4147-A177-3AD203B41FA5}">
                      <a16:colId xmlns:a16="http://schemas.microsoft.com/office/drawing/2014/main" val="1674206862"/>
                    </a:ext>
                  </a:extLst>
                </a:gridCol>
                <a:gridCol w="702785">
                  <a:extLst>
                    <a:ext uri="{9D8B030D-6E8A-4147-A177-3AD203B41FA5}">
                      <a16:colId xmlns:a16="http://schemas.microsoft.com/office/drawing/2014/main" val="3491300595"/>
                    </a:ext>
                  </a:extLst>
                </a:gridCol>
                <a:gridCol w="702785">
                  <a:extLst>
                    <a:ext uri="{9D8B030D-6E8A-4147-A177-3AD203B41FA5}">
                      <a16:colId xmlns:a16="http://schemas.microsoft.com/office/drawing/2014/main" val="1400513525"/>
                    </a:ext>
                  </a:extLst>
                </a:gridCol>
                <a:gridCol w="702785">
                  <a:extLst>
                    <a:ext uri="{9D8B030D-6E8A-4147-A177-3AD203B41FA5}">
                      <a16:colId xmlns:a16="http://schemas.microsoft.com/office/drawing/2014/main" val="645704145"/>
                    </a:ext>
                  </a:extLst>
                </a:gridCol>
                <a:gridCol w="747364">
                  <a:extLst>
                    <a:ext uri="{9D8B030D-6E8A-4147-A177-3AD203B41FA5}">
                      <a16:colId xmlns:a16="http://schemas.microsoft.com/office/drawing/2014/main" val="415382117"/>
                    </a:ext>
                  </a:extLst>
                </a:gridCol>
                <a:gridCol w="715897">
                  <a:extLst>
                    <a:ext uri="{9D8B030D-6E8A-4147-A177-3AD203B41FA5}">
                      <a16:colId xmlns:a16="http://schemas.microsoft.com/office/drawing/2014/main" val="4237424494"/>
                    </a:ext>
                  </a:extLst>
                </a:gridCol>
              </a:tblGrid>
              <a:tr h="1532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606729"/>
                  </a:ext>
                </a:extLst>
              </a:tr>
              <a:tr h="4598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18212"/>
                  </a:ext>
                </a:extLst>
              </a:tr>
              <a:tr h="13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5.859.127.506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6.181.209.021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322.081.515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4.770.285.746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70345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7.503.567.038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7.609.835.117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106.268.079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4.115.270.160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032013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47.901.760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48.336.232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434.472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16.661.011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813780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2.836.812.340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2.819.048.549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-17.763.791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823.121.305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042629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1.053.760.819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1.067.253.563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13.492.744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360.208.133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491662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25.702.335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25.264.795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-437.540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9.637.529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584234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749.587.978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791.183.752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41.595.774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279.377.202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468442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21.821.317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23.121.736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1.300.419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6.631.763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616408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199.545.855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197.662.030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-1.883.825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94.094.412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340892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116.034.971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118.151.344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2.116.373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27.564.538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621261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59.951.089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60.367.488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416.399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21.869.839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436706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127.380.764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127.043.987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-336.777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29.823.348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543214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64.260.180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64.579.531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319.351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30.397.642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332971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93.907.690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87.502.580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-6.405.110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17.810.568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471029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208.996.304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208.712.371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-283.933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63.786.899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750646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444.141.686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442.814.543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-1.327.143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127.746.432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419505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451.824.336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362.855.912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-88.968.424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214.032.269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556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488" y="715917"/>
            <a:ext cx="80799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4488" y="1356354"/>
            <a:ext cx="770164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27F03E0-7392-4D0F-AB1E-BDBE4E6E3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686764"/>
              </p:ext>
            </p:extLst>
          </p:nvPr>
        </p:nvGraphicFramePr>
        <p:xfrm>
          <a:off x="524488" y="1759788"/>
          <a:ext cx="8058797" cy="1904059"/>
        </p:xfrm>
        <a:graphic>
          <a:graphicData uri="http://schemas.openxmlformats.org/drawingml/2006/table">
            <a:tbl>
              <a:tblPr/>
              <a:tblGrid>
                <a:gridCol w="263532">
                  <a:extLst>
                    <a:ext uri="{9D8B030D-6E8A-4147-A177-3AD203B41FA5}">
                      <a16:colId xmlns:a16="http://schemas.microsoft.com/office/drawing/2014/main" val="2834823667"/>
                    </a:ext>
                  </a:extLst>
                </a:gridCol>
                <a:gridCol w="263532">
                  <a:extLst>
                    <a:ext uri="{9D8B030D-6E8A-4147-A177-3AD203B41FA5}">
                      <a16:colId xmlns:a16="http://schemas.microsoft.com/office/drawing/2014/main" val="3984028752"/>
                    </a:ext>
                  </a:extLst>
                </a:gridCol>
                <a:gridCol w="263532">
                  <a:extLst>
                    <a:ext uri="{9D8B030D-6E8A-4147-A177-3AD203B41FA5}">
                      <a16:colId xmlns:a16="http://schemas.microsoft.com/office/drawing/2014/main" val="696361272"/>
                    </a:ext>
                  </a:extLst>
                </a:gridCol>
                <a:gridCol w="2972638">
                  <a:extLst>
                    <a:ext uri="{9D8B030D-6E8A-4147-A177-3AD203B41FA5}">
                      <a16:colId xmlns:a16="http://schemas.microsoft.com/office/drawing/2014/main" val="2995066237"/>
                    </a:ext>
                  </a:extLst>
                </a:gridCol>
                <a:gridCol w="706264">
                  <a:extLst>
                    <a:ext uri="{9D8B030D-6E8A-4147-A177-3AD203B41FA5}">
                      <a16:colId xmlns:a16="http://schemas.microsoft.com/office/drawing/2014/main" val="1717046252"/>
                    </a:ext>
                  </a:extLst>
                </a:gridCol>
                <a:gridCol w="706264">
                  <a:extLst>
                    <a:ext uri="{9D8B030D-6E8A-4147-A177-3AD203B41FA5}">
                      <a16:colId xmlns:a16="http://schemas.microsoft.com/office/drawing/2014/main" val="2492104299"/>
                    </a:ext>
                  </a:extLst>
                </a:gridCol>
                <a:gridCol w="706264">
                  <a:extLst>
                    <a:ext uri="{9D8B030D-6E8A-4147-A177-3AD203B41FA5}">
                      <a16:colId xmlns:a16="http://schemas.microsoft.com/office/drawing/2014/main" val="712907220"/>
                    </a:ext>
                  </a:extLst>
                </a:gridCol>
                <a:gridCol w="706264">
                  <a:extLst>
                    <a:ext uri="{9D8B030D-6E8A-4147-A177-3AD203B41FA5}">
                      <a16:colId xmlns:a16="http://schemas.microsoft.com/office/drawing/2014/main" val="3494009069"/>
                    </a:ext>
                  </a:extLst>
                </a:gridCol>
                <a:gridCol w="751065">
                  <a:extLst>
                    <a:ext uri="{9D8B030D-6E8A-4147-A177-3AD203B41FA5}">
                      <a16:colId xmlns:a16="http://schemas.microsoft.com/office/drawing/2014/main" val="3196763697"/>
                    </a:ext>
                  </a:extLst>
                </a:gridCol>
                <a:gridCol w="719442">
                  <a:extLst>
                    <a:ext uri="{9D8B030D-6E8A-4147-A177-3AD203B41FA5}">
                      <a16:colId xmlns:a16="http://schemas.microsoft.com/office/drawing/2014/main" val="728190391"/>
                    </a:ext>
                  </a:extLst>
                </a:gridCol>
              </a:tblGrid>
              <a:tr h="1310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530960"/>
                  </a:ext>
                </a:extLst>
              </a:tr>
              <a:tr h="377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834741"/>
                  </a:ext>
                </a:extLst>
              </a:tr>
              <a:tr h="1618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263.061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116.728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963193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263.061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116.728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824598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72.809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700516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131.315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31411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762226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711681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115.158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195511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18.494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18.494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415896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24.381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654213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68295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191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820" y="661625"/>
            <a:ext cx="8135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8519" y="3861048"/>
            <a:ext cx="8095416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MAYO 2021 de Fondo FRP en millones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FCAE512-06E9-4F24-9DD8-B49ECB3E6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070790"/>
              </p:ext>
            </p:extLst>
          </p:nvPr>
        </p:nvGraphicFramePr>
        <p:xfrm>
          <a:off x="508820" y="4293096"/>
          <a:ext cx="8120145" cy="1621429"/>
        </p:xfrm>
        <a:graphic>
          <a:graphicData uri="http://schemas.openxmlformats.org/drawingml/2006/table">
            <a:tbl>
              <a:tblPr/>
              <a:tblGrid>
                <a:gridCol w="267462">
                  <a:extLst>
                    <a:ext uri="{9D8B030D-6E8A-4147-A177-3AD203B41FA5}">
                      <a16:colId xmlns:a16="http://schemas.microsoft.com/office/drawing/2014/main" val="2532742890"/>
                    </a:ext>
                  </a:extLst>
                </a:gridCol>
                <a:gridCol w="267462">
                  <a:extLst>
                    <a:ext uri="{9D8B030D-6E8A-4147-A177-3AD203B41FA5}">
                      <a16:colId xmlns:a16="http://schemas.microsoft.com/office/drawing/2014/main" val="3703569269"/>
                    </a:ext>
                  </a:extLst>
                </a:gridCol>
                <a:gridCol w="267462">
                  <a:extLst>
                    <a:ext uri="{9D8B030D-6E8A-4147-A177-3AD203B41FA5}">
                      <a16:colId xmlns:a16="http://schemas.microsoft.com/office/drawing/2014/main" val="1008615195"/>
                    </a:ext>
                  </a:extLst>
                </a:gridCol>
                <a:gridCol w="3016971">
                  <a:extLst>
                    <a:ext uri="{9D8B030D-6E8A-4147-A177-3AD203B41FA5}">
                      <a16:colId xmlns:a16="http://schemas.microsoft.com/office/drawing/2014/main" val="629761493"/>
                    </a:ext>
                  </a:extLst>
                </a:gridCol>
                <a:gridCol w="716798">
                  <a:extLst>
                    <a:ext uri="{9D8B030D-6E8A-4147-A177-3AD203B41FA5}">
                      <a16:colId xmlns:a16="http://schemas.microsoft.com/office/drawing/2014/main" val="559921094"/>
                    </a:ext>
                  </a:extLst>
                </a:gridCol>
                <a:gridCol w="716798">
                  <a:extLst>
                    <a:ext uri="{9D8B030D-6E8A-4147-A177-3AD203B41FA5}">
                      <a16:colId xmlns:a16="http://schemas.microsoft.com/office/drawing/2014/main" val="3442459508"/>
                    </a:ext>
                  </a:extLst>
                </a:gridCol>
                <a:gridCol w="716798">
                  <a:extLst>
                    <a:ext uri="{9D8B030D-6E8A-4147-A177-3AD203B41FA5}">
                      <a16:colId xmlns:a16="http://schemas.microsoft.com/office/drawing/2014/main" val="3986200159"/>
                    </a:ext>
                  </a:extLst>
                </a:gridCol>
                <a:gridCol w="716798">
                  <a:extLst>
                    <a:ext uri="{9D8B030D-6E8A-4147-A177-3AD203B41FA5}">
                      <a16:colId xmlns:a16="http://schemas.microsoft.com/office/drawing/2014/main" val="1388383081"/>
                    </a:ext>
                  </a:extLst>
                </a:gridCol>
                <a:gridCol w="716798">
                  <a:extLst>
                    <a:ext uri="{9D8B030D-6E8A-4147-A177-3AD203B41FA5}">
                      <a16:colId xmlns:a16="http://schemas.microsoft.com/office/drawing/2014/main" val="3465193915"/>
                    </a:ext>
                  </a:extLst>
                </a:gridCol>
                <a:gridCol w="716798">
                  <a:extLst>
                    <a:ext uri="{9D8B030D-6E8A-4147-A177-3AD203B41FA5}">
                      <a16:colId xmlns:a16="http://schemas.microsoft.com/office/drawing/2014/main" val="1369161081"/>
                    </a:ext>
                  </a:extLst>
                </a:gridCol>
              </a:tblGrid>
              <a:tr h="1385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423279"/>
                  </a:ext>
                </a:extLst>
              </a:tr>
              <a:tr h="3992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949557"/>
                  </a:ext>
                </a:extLst>
              </a:tr>
              <a:tr h="1711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1.549.796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74998"/>
                  </a:ext>
                </a:extLst>
              </a:tr>
              <a:tr h="130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958789"/>
                  </a:ext>
                </a:extLst>
              </a:tr>
              <a:tr h="130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1.481.822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480663"/>
                  </a:ext>
                </a:extLst>
              </a:tr>
              <a:tr h="130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1.481.822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874582"/>
                  </a:ext>
                </a:extLst>
              </a:tr>
              <a:tr h="130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1.481.822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358077"/>
                  </a:ext>
                </a:extLst>
              </a:tr>
              <a:tr h="130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65.509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09731"/>
                  </a:ext>
                </a:extLst>
              </a:tr>
              <a:tr h="130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65.509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245146"/>
                  </a:ext>
                </a:extLst>
              </a:tr>
              <a:tr h="130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35301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06946B9-849C-4B16-B27B-2758A8EF1A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848864"/>
              </p:ext>
            </p:extLst>
          </p:nvPr>
        </p:nvGraphicFramePr>
        <p:xfrm>
          <a:off x="2555776" y="2126602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796075492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423751713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mayo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90445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21617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-4.473,81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553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2.201,20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6424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1.714,85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1617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-48,48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0189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8.870,89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523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679104"/>
            <a:ext cx="80648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564967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MAYO 2021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769" y="3744537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133C6A2-4A47-4904-80CC-1C6372D77F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676237"/>
              </p:ext>
            </p:extLst>
          </p:nvPr>
        </p:nvGraphicFramePr>
        <p:xfrm>
          <a:off x="539552" y="4151886"/>
          <a:ext cx="8064462" cy="1912320"/>
        </p:xfrm>
        <a:graphic>
          <a:graphicData uri="http://schemas.openxmlformats.org/drawingml/2006/table">
            <a:tbl>
              <a:tblPr/>
              <a:tblGrid>
                <a:gridCol w="263717">
                  <a:extLst>
                    <a:ext uri="{9D8B030D-6E8A-4147-A177-3AD203B41FA5}">
                      <a16:colId xmlns:a16="http://schemas.microsoft.com/office/drawing/2014/main" val="3619882502"/>
                    </a:ext>
                  </a:extLst>
                </a:gridCol>
                <a:gridCol w="263717">
                  <a:extLst>
                    <a:ext uri="{9D8B030D-6E8A-4147-A177-3AD203B41FA5}">
                      <a16:colId xmlns:a16="http://schemas.microsoft.com/office/drawing/2014/main" val="281587711"/>
                    </a:ext>
                  </a:extLst>
                </a:gridCol>
                <a:gridCol w="263717">
                  <a:extLst>
                    <a:ext uri="{9D8B030D-6E8A-4147-A177-3AD203B41FA5}">
                      <a16:colId xmlns:a16="http://schemas.microsoft.com/office/drawing/2014/main" val="1295883755"/>
                    </a:ext>
                  </a:extLst>
                </a:gridCol>
                <a:gridCol w="2974727">
                  <a:extLst>
                    <a:ext uri="{9D8B030D-6E8A-4147-A177-3AD203B41FA5}">
                      <a16:colId xmlns:a16="http://schemas.microsoft.com/office/drawing/2014/main" val="2551864839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1554305747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3647691297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1727944560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1756579954"/>
                    </a:ext>
                  </a:extLst>
                </a:gridCol>
                <a:gridCol w="751593">
                  <a:extLst>
                    <a:ext uri="{9D8B030D-6E8A-4147-A177-3AD203B41FA5}">
                      <a16:colId xmlns:a16="http://schemas.microsoft.com/office/drawing/2014/main" val="2202982973"/>
                    </a:ext>
                  </a:extLst>
                </a:gridCol>
                <a:gridCol w="719947">
                  <a:extLst>
                    <a:ext uri="{9D8B030D-6E8A-4147-A177-3AD203B41FA5}">
                      <a16:colId xmlns:a16="http://schemas.microsoft.com/office/drawing/2014/main" val="2311322072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134048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28965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1.774.214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34536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83798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24005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62024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39218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23.461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00231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23.461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72530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1217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21332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80418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676520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E697697-2707-40ED-A5B9-6C1E3B27C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09812"/>
              </p:ext>
            </p:extLst>
          </p:nvPr>
        </p:nvGraphicFramePr>
        <p:xfrm>
          <a:off x="2355850" y="2144396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504227523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413379429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mayo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60749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0064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-19.798,27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934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3.332,02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00166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1.719,15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1241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-30,27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5211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6.988,34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711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28176" y="754789"/>
            <a:ext cx="808764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28175" y="1509220"/>
            <a:ext cx="8087647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E5045F9-3474-49AC-8115-008842224C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827920"/>
              </p:ext>
            </p:extLst>
          </p:nvPr>
        </p:nvGraphicFramePr>
        <p:xfrm>
          <a:off x="528174" y="1820366"/>
          <a:ext cx="8087649" cy="1537198"/>
        </p:xfrm>
        <a:graphic>
          <a:graphicData uri="http://schemas.openxmlformats.org/drawingml/2006/table">
            <a:tbl>
              <a:tblPr/>
              <a:tblGrid>
                <a:gridCol w="264475">
                  <a:extLst>
                    <a:ext uri="{9D8B030D-6E8A-4147-A177-3AD203B41FA5}">
                      <a16:colId xmlns:a16="http://schemas.microsoft.com/office/drawing/2014/main" val="1240038537"/>
                    </a:ext>
                  </a:extLst>
                </a:gridCol>
                <a:gridCol w="264475">
                  <a:extLst>
                    <a:ext uri="{9D8B030D-6E8A-4147-A177-3AD203B41FA5}">
                      <a16:colId xmlns:a16="http://schemas.microsoft.com/office/drawing/2014/main" val="2981972625"/>
                    </a:ext>
                  </a:extLst>
                </a:gridCol>
                <a:gridCol w="264475">
                  <a:extLst>
                    <a:ext uri="{9D8B030D-6E8A-4147-A177-3AD203B41FA5}">
                      <a16:colId xmlns:a16="http://schemas.microsoft.com/office/drawing/2014/main" val="27952307"/>
                    </a:ext>
                  </a:extLst>
                </a:gridCol>
                <a:gridCol w="2983280">
                  <a:extLst>
                    <a:ext uri="{9D8B030D-6E8A-4147-A177-3AD203B41FA5}">
                      <a16:colId xmlns:a16="http://schemas.microsoft.com/office/drawing/2014/main" val="2801996934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1265002908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2948400703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3032855152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2279140281"/>
                    </a:ext>
                  </a:extLst>
                </a:gridCol>
                <a:gridCol w="753754">
                  <a:extLst>
                    <a:ext uri="{9D8B030D-6E8A-4147-A177-3AD203B41FA5}">
                      <a16:colId xmlns:a16="http://schemas.microsoft.com/office/drawing/2014/main" val="1048287040"/>
                    </a:ext>
                  </a:extLst>
                </a:gridCol>
                <a:gridCol w="722018">
                  <a:extLst>
                    <a:ext uri="{9D8B030D-6E8A-4147-A177-3AD203B41FA5}">
                      <a16:colId xmlns:a16="http://schemas.microsoft.com/office/drawing/2014/main" val="3598059067"/>
                    </a:ext>
                  </a:extLst>
                </a:gridCol>
              </a:tblGrid>
              <a:tr h="1320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005897"/>
                  </a:ext>
                </a:extLst>
              </a:tr>
              <a:tr h="3783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607913"/>
                  </a:ext>
                </a:extLst>
              </a:tr>
              <a:tr h="1621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202.261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505652,5%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505652,5%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04658"/>
                  </a:ext>
                </a:extLst>
              </a:tr>
              <a:tr h="123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526127"/>
                  </a:ext>
                </a:extLst>
              </a:tr>
              <a:tr h="123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009223"/>
                  </a:ext>
                </a:extLst>
              </a:tr>
              <a:tr h="123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160842"/>
                  </a:ext>
                </a:extLst>
              </a:tr>
              <a:tr h="123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001901"/>
                  </a:ext>
                </a:extLst>
              </a:tr>
              <a:tr h="123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202.261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1011305,0%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1011305,0%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523454"/>
                  </a:ext>
                </a:extLst>
              </a:tr>
              <a:tr h="123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202.211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2022110,0%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2022110,0%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34065"/>
                  </a:ext>
                </a:extLst>
              </a:tr>
              <a:tr h="123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973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59889" y="749675"/>
            <a:ext cx="80135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1188" y="1410726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1937" y="4128202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2FE8E62-6895-4C79-B950-90000198B9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089079"/>
              </p:ext>
            </p:extLst>
          </p:nvPr>
        </p:nvGraphicFramePr>
        <p:xfrm>
          <a:off x="559889" y="1793874"/>
          <a:ext cx="7991221" cy="2220189"/>
        </p:xfrm>
        <a:graphic>
          <a:graphicData uri="http://schemas.openxmlformats.org/drawingml/2006/table">
            <a:tbl>
              <a:tblPr/>
              <a:tblGrid>
                <a:gridCol w="281381">
                  <a:extLst>
                    <a:ext uri="{9D8B030D-6E8A-4147-A177-3AD203B41FA5}">
                      <a16:colId xmlns:a16="http://schemas.microsoft.com/office/drawing/2014/main" val="1056741973"/>
                    </a:ext>
                  </a:extLst>
                </a:gridCol>
                <a:gridCol w="3173978">
                  <a:extLst>
                    <a:ext uri="{9D8B030D-6E8A-4147-A177-3AD203B41FA5}">
                      <a16:colId xmlns:a16="http://schemas.microsoft.com/office/drawing/2014/main" val="1359187898"/>
                    </a:ext>
                  </a:extLst>
                </a:gridCol>
                <a:gridCol w="754101">
                  <a:extLst>
                    <a:ext uri="{9D8B030D-6E8A-4147-A177-3AD203B41FA5}">
                      <a16:colId xmlns:a16="http://schemas.microsoft.com/office/drawing/2014/main" val="178525251"/>
                    </a:ext>
                  </a:extLst>
                </a:gridCol>
                <a:gridCol w="754101">
                  <a:extLst>
                    <a:ext uri="{9D8B030D-6E8A-4147-A177-3AD203B41FA5}">
                      <a16:colId xmlns:a16="http://schemas.microsoft.com/office/drawing/2014/main" val="3796474357"/>
                    </a:ext>
                  </a:extLst>
                </a:gridCol>
                <a:gridCol w="754101">
                  <a:extLst>
                    <a:ext uri="{9D8B030D-6E8A-4147-A177-3AD203B41FA5}">
                      <a16:colId xmlns:a16="http://schemas.microsoft.com/office/drawing/2014/main" val="1638166247"/>
                    </a:ext>
                  </a:extLst>
                </a:gridCol>
                <a:gridCol w="754101">
                  <a:extLst>
                    <a:ext uri="{9D8B030D-6E8A-4147-A177-3AD203B41FA5}">
                      <a16:colId xmlns:a16="http://schemas.microsoft.com/office/drawing/2014/main" val="2935538326"/>
                    </a:ext>
                  </a:extLst>
                </a:gridCol>
                <a:gridCol w="787867">
                  <a:extLst>
                    <a:ext uri="{9D8B030D-6E8A-4147-A177-3AD203B41FA5}">
                      <a16:colId xmlns:a16="http://schemas.microsoft.com/office/drawing/2014/main" val="2456158279"/>
                    </a:ext>
                  </a:extLst>
                </a:gridCol>
                <a:gridCol w="731591">
                  <a:extLst>
                    <a:ext uri="{9D8B030D-6E8A-4147-A177-3AD203B41FA5}">
                      <a16:colId xmlns:a16="http://schemas.microsoft.com/office/drawing/2014/main" val="1844543207"/>
                    </a:ext>
                  </a:extLst>
                </a:gridCol>
              </a:tblGrid>
              <a:tr h="135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973303"/>
                  </a:ext>
                </a:extLst>
              </a:tr>
              <a:tr h="4152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433770"/>
                  </a:ext>
                </a:extLst>
              </a:tr>
              <a:tr h="144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60.178.364.208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65.541.257.779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5.362.893.571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31.830.380.429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624935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46.913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441752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115.444.516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418092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5.698.493.896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7.436.290.549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1.737.796.653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3.171.077.596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887793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33.504.325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167521625,0%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167521625,0%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559474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40.842.020.449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691.692.021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19.086.941.070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576447"/>
                  </a:ext>
                </a:extLst>
              </a:tr>
              <a:tr h="169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67.740.541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995088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2.103.393.706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1.524.254.412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-579.139.294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1.584.998.548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305962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1.505.461.010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1.505.461.000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391.193.777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3911937770,0%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148534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4.825.857.502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6.832.940.693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2.007.083.191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4.271.673.424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783653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3.107.759.719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660313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8875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08925C4-6468-4B58-9295-062C2C9B32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855260"/>
              </p:ext>
            </p:extLst>
          </p:nvPr>
        </p:nvGraphicFramePr>
        <p:xfrm>
          <a:off x="553624" y="4467169"/>
          <a:ext cx="7997486" cy="1655343"/>
        </p:xfrm>
        <a:graphic>
          <a:graphicData uri="http://schemas.openxmlformats.org/drawingml/2006/table">
            <a:tbl>
              <a:tblPr/>
              <a:tblGrid>
                <a:gridCol w="286854">
                  <a:extLst>
                    <a:ext uri="{9D8B030D-6E8A-4147-A177-3AD203B41FA5}">
                      <a16:colId xmlns:a16="http://schemas.microsoft.com/office/drawing/2014/main" val="898533588"/>
                    </a:ext>
                  </a:extLst>
                </a:gridCol>
                <a:gridCol w="3235712">
                  <a:extLst>
                    <a:ext uri="{9D8B030D-6E8A-4147-A177-3AD203B41FA5}">
                      <a16:colId xmlns:a16="http://schemas.microsoft.com/office/drawing/2014/main" val="258816443"/>
                    </a:ext>
                  </a:extLst>
                </a:gridCol>
                <a:gridCol w="768768">
                  <a:extLst>
                    <a:ext uri="{9D8B030D-6E8A-4147-A177-3AD203B41FA5}">
                      <a16:colId xmlns:a16="http://schemas.microsoft.com/office/drawing/2014/main" val="3186388572"/>
                    </a:ext>
                  </a:extLst>
                </a:gridCol>
                <a:gridCol w="768768">
                  <a:extLst>
                    <a:ext uri="{9D8B030D-6E8A-4147-A177-3AD203B41FA5}">
                      <a16:colId xmlns:a16="http://schemas.microsoft.com/office/drawing/2014/main" val="3926977165"/>
                    </a:ext>
                  </a:extLst>
                </a:gridCol>
                <a:gridCol w="768768">
                  <a:extLst>
                    <a:ext uri="{9D8B030D-6E8A-4147-A177-3AD203B41FA5}">
                      <a16:colId xmlns:a16="http://schemas.microsoft.com/office/drawing/2014/main" val="1037781983"/>
                    </a:ext>
                  </a:extLst>
                </a:gridCol>
                <a:gridCol w="768768">
                  <a:extLst>
                    <a:ext uri="{9D8B030D-6E8A-4147-A177-3AD203B41FA5}">
                      <a16:colId xmlns:a16="http://schemas.microsoft.com/office/drawing/2014/main" val="2740252748"/>
                    </a:ext>
                  </a:extLst>
                </a:gridCol>
                <a:gridCol w="699924">
                  <a:extLst>
                    <a:ext uri="{9D8B030D-6E8A-4147-A177-3AD203B41FA5}">
                      <a16:colId xmlns:a16="http://schemas.microsoft.com/office/drawing/2014/main" val="3582392535"/>
                    </a:ext>
                  </a:extLst>
                </a:gridCol>
                <a:gridCol w="699924">
                  <a:extLst>
                    <a:ext uri="{9D8B030D-6E8A-4147-A177-3AD203B41FA5}">
                      <a16:colId xmlns:a16="http://schemas.microsoft.com/office/drawing/2014/main" val="3418274208"/>
                    </a:ext>
                  </a:extLst>
                </a:gridCol>
              </a:tblGrid>
              <a:tr h="1365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485046"/>
                  </a:ext>
                </a:extLst>
              </a:tr>
              <a:tr h="4181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149188"/>
                  </a:ext>
                </a:extLst>
              </a:tr>
              <a:tr h="145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13.393.564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13.376.752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5.396.373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634652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294050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593246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903196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787533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4.972.882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524296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468316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938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2A1577D-F132-4E7C-A990-4C51F7D19B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990452"/>
              </p:ext>
            </p:extLst>
          </p:nvPr>
        </p:nvGraphicFramePr>
        <p:xfrm>
          <a:off x="556584" y="1689141"/>
          <a:ext cx="8013574" cy="1509526"/>
        </p:xfrm>
        <a:graphic>
          <a:graphicData uri="http://schemas.openxmlformats.org/drawingml/2006/table">
            <a:tbl>
              <a:tblPr/>
              <a:tblGrid>
                <a:gridCol w="256353">
                  <a:extLst>
                    <a:ext uri="{9D8B030D-6E8A-4147-A177-3AD203B41FA5}">
                      <a16:colId xmlns:a16="http://schemas.microsoft.com/office/drawing/2014/main" val="161042636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2554776379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132224014"/>
                    </a:ext>
                  </a:extLst>
                </a:gridCol>
                <a:gridCol w="3065974">
                  <a:extLst>
                    <a:ext uri="{9D8B030D-6E8A-4147-A177-3AD203B41FA5}">
                      <a16:colId xmlns:a16="http://schemas.microsoft.com/office/drawing/2014/main" val="4195224648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288286951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202665063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1924298429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1471499492"/>
                    </a:ext>
                  </a:extLst>
                </a:gridCol>
                <a:gridCol w="730604">
                  <a:extLst>
                    <a:ext uri="{9D8B030D-6E8A-4147-A177-3AD203B41FA5}">
                      <a16:colId xmlns:a16="http://schemas.microsoft.com/office/drawing/2014/main" val="2872701308"/>
                    </a:ext>
                  </a:extLst>
                </a:gridCol>
                <a:gridCol w="699841">
                  <a:extLst>
                    <a:ext uri="{9D8B030D-6E8A-4147-A177-3AD203B41FA5}">
                      <a16:colId xmlns:a16="http://schemas.microsoft.com/office/drawing/2014/main" val="880769625"/>
                    </a:ext>
                  </a:extLst>
                </a:gridCol>
              </a:tblGrid>
              <a:tr h="1296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541485"/>
                  </a:ext>
                </a:extLst>
              </a:tr>
              <a:tr h="3715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03058"/>
                  </a:ext>
                </a:extLst>
              </a:tr>
              <a:tr h="1592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722.579.714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822630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401.603.282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7437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401.603.282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953746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320.976.432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362125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320.976.432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30486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427603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320.976.432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027899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925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662059"/>
            <a:ext cx="7972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110" y="1648584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FDC8192-FE9F-466A-A3CA-4C5EBDD99F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241923"/>
              </p:ext>
            </p:extLst>
          </p:nvPr>
        </p:nvGraphicFramePr>
        <p:xfrm>
          <a:off x="542115" y="1976436"/>
          <a:ext cx="7972474" cy="1455082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503538844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2020567269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025924824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3929115107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71865198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735512927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5286492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497129285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745138824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1316107150"/>
                    </a:ext>
                  </a:extLst>
                </a:gridCol>
              </a:tblGrid>
              <a:tr h="1337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536622"/>
                  </a:ext>
                </a:extLst>
              </a:tr>
              <a:tr h="385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731233"/>
                  </a:ext>
                </a:extLst>
              </a:tr>
              <a:tr h="1651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120.480.495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208.049.912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487621"/>
                  </a:ext>
                </a:extLst>
              </a:tr>
              <a:tr h="125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44.994.074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289183"/>
                  </a:ext>
                </a:extLst>
              </a:tr>
              <a:tr h="141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44.994.074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494886"/>
                  </a:ext>
                </a:extLst>
              </a:tr>
              <a:tr h="251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44.994.074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442156"/>
                  </a:ext>
                </a:extLst>
              </a:tr>
              <a:tr h="125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4.937.995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163.055.838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3712,9%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3302,1%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934724"/>
                  </a:ext>
                </a:extLst>
              </a:tr>
              <a:tr h="125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4.937.995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163.055.838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3712,9%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3302,1%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723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11:  EMPRESAS Y SOCIEDADES DEL ESTADO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604B365-E52D-47AD-9686-89754C9D4E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117837"/>
              </p:ext>
            </p:extLst>
          </p:nvPr>
        </p:nvGraphicFramePr>
        <p:xfrm>
          <a:off x="556585" y="1689141"/>
          <a:ext cx="8022202" cy="2300096"/>
        </p:xfrm>
        <a:graphic>
          <a:graphicData uri="http://schemas.openxmlformats.org/drawingml/2006/table">
            <a:tbl>
              <a:tblPr/>
              <a:tblGrid>
                <a:gridCol w="262335">
                  <a:extLst>
                    <a:ext uri="{9D8B030D-6E8A-4147-A177-3AD203B41FA5}">
                      <a16:colId xmlns:a16="http://schemas.microsoft.com/office/drawing/2014/main" val="280432277"/>
                    </a:ext>
                  </a:extLst>
                </a:gridCol>
                <a:gridCol w="262335">
                  <a:extLst>
                    <a:ext uri="{9D8B030D-6E8A-4147-A177-3AD203B41FA5}">
                      <a16:colId xmlns:a16="http://schemas.microsoft.com/office/drawing/2014/main" val="3577039633"/>
                    </a:ext>
                  </a:extLst>
                </a:gridCol>
                <a:gridCol w="262335">
                  <a:extLst>
                    <a:ext uri="{9D8B030D-6E8A-4147-A177-3AD203B41FA5}">
                      <a16:colId xmlns:a16="http://schemas.microsoft.com/office/drawing/2014/main" val="1606965638"/>
                    </a:ext>
                  </a:extLst>
                </a:gridCol>
                <a:gridCol w="2959139">
                  <a:extLst>
                    <a:ext uri="{9D8B030D-6E8A-4147-A177-3AD203B41FA5}">
                      <a16:colId xmlns:a16="http://schemas.microsoft.com/office/drawing/2014/main" val="2568052354"/>
                    </a:ext>
                  </a:extLst>
                </a:gridCol>
                <a:gridCol w="703057">
                  <a:extLst>
                    <a:ext uri="{9D8B030D-6E8A-4147-A177-3AD203B41FA5}">
                      <a16:colId xmlns:a16="http://schemas.microsoft.com/office/drawing/2014/main" val="3037778865"/>
                    </a:ext>
                  </a:extLst>
                </a:gridCol>
                <a:gridCol w="703057">
                  <a:extLst>
                    <a:ext uri="{9D8B030D-6E8A-4147-A177-3AD203B41FA5}">
                      <a16:colId xmlns:a16="http://schemas.microsoft.com/office/drawing/2014/main" val="3484173997"/>
                    </a:ext>
                  </a:extLst>
                </a:gridCol>
                <a:gridCol w="703057">
                  <a:extLst>
                    <a:ext uri="{9D8B030D-6E8A-4147-A177-3AD203B41FA5}">
                      <a16:colId xmlns:a16="http://schemas.microsoft.com/office/drawing/2014/main" val="896361133"/>
                    </a:ext>
                  </a:extLst>
                </a:gridCol>
                <a:gridCol w="703057">
                  <a:extLst>
                    <a:ext uri="{9D8B030D-6E8A-4147-A177-3AD203B41FA5}">
                      <a16:colId xmlns:a16="http://schemas.microsoft.com/office/drawing/2014/main" val="650861623"/>
                    </a:ext>
                  </a:extLst>
                </a:gridCol>
                <a:gridCol w="747655">
                  <a:extLst>
                    <a:ext uri="{9D8B030D-6E8A-4147-A177-3AD203B41FA5}">
                      <a16:colId xmlns:a16="http://schemas.microsoft.com/office/drawing/2014/main" val="1456400134"/>
                    </a:ext>
                  </a:extLst>
                </a:gridCol>
                <a:gridCol w="716175">
                  <a:extLst>
                    <a:ext uri="{9D8B030D-6E8A-4147-A177-3AD203B41FA5}">
                      <a16:colId xmlns:a16="http://schemas.microsoft.com/office/drawing/2014/main" val="3318629879"/>
                    </a:ext>
                  </a:extLst>
                </a:gridCol>
              </a:tblGrid>
              <a:tr h="1316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858764"/>
                  </a:ext>
                </a:extLst>
              </a:tr>
              <a:tr h="3794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614259"/>
                  </a:ext>
                </a:extLst>
              </a:tr>
              <a:tr h="1626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37.478.130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05347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1.078.130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020375"/>
                  </a:ext>
                </a:extLst>
              </a:tr>
              <a:tr h="139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1.078.130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56195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21630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1.078.130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517731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971739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754888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Infraestructura S.A.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814835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245220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 del Estado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696832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836273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024633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053452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099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855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785169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8836" y="1464047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1D9B3A1-0D3B-419E-93EC-98473A8413FE}"/>
              </a:ext>
            </a:extLst>
          </p:cNvPr>
          <p:cNvSpPr txBox="1">
            <a:spLocks/>
          </p:cNvSpPr>
          <p:nvPr/>
        </p:nvSpPr>
        <p:spPr>
          <a:xfrm>
            <a:off x="481250" y="3791456"/>
            <a:ext cx="7972477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006E5046-6984-4F67-A416-A5EC637D3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60665"/>
              </p:ext>
            </p:extLst>
          </p:nvPr>
        </p:nvGraphicFramePr>
        <p:xfrm>
          <a:off x="538836" y="1787750"/>
          <a:ext cx="7972474" cy="1580827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363590706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185694988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024731156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27746543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36093062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80133757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27957749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545207567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540140785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1638818711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47072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94914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72242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003779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3948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192269"/>
                  </a:ext>
                </a:extLst>
              </a:tr>
              <a:tr h="148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28893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95663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6305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153090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116F25A7-C4FF-4DA5-B04D-85B42AD84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863683"/>
              </p:ext>
            </p:extLst>
          </p:nvPr>
        </p:nvGraphicFramePr>
        <p:xfrm>
          <a:off x="538836" y="4264808"/>
          <a:ext cx="7972474" cy="1552041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41128668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738407473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547860278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56377785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76314378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97176615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75963994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505438817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472732171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3623086270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637231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682301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3702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096542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08681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498292"/>
                  </a:ext>
                </a:extLst>
              </a:tr>
              <a:tr h="119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7550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2390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15313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089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64869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622" y="1401988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C053415-4C74-44D8-876C-A0E99F1527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904546"/>
              </p:ext>
            </p:extLst>
          </p:nvPr>
        </p:nvGraphicFramePr>
        <p:xfrm>
          <a:off x="550010" y="1916832"/>
          <a:ext cx="7953091" cy="3425420"/>
        </p:xfrm>
        <a:graphic>
          <a:graphicData uri="http://schemas.openxmlformats.org/drawingml/2006/table">
            <a:tbl>
              <a:tblPr/>
              <a:tblGrid>
                <a:gridCol w="262652">
                  <a:extLst>
                    <a:ext uri="{9D8B030D-6E8A-4147-A177-3AD203B41FA5}">
                      <a16:colId xmlns:a16="http://schemas.microsoft.com/office/drawing/2014/main" val="3089990523"/>
                    </a:ext>
                  </a:extLst>
                </a:gridCol>
                <a:gridCol w="262652">
                  <a:extLst>
                    <a:ext uri="{9D8B030D-6E8A-4147-A177-3AD203B41FA5}">
                      <a16:colId xmlns:a16="http://schemas.microsoft.com/office/drawing/2014/main" val="3895288027"/>
                    </a:ext>
                  </a:extLst>
                </a:gridCol>
                <a:gridCol w="262652">
                  <a:extLst>
                    <a:ext uri="{9D8B030D-6E8A-4147-A177-3AD203B41FA5}">
                      <a16:colId xmlns:a16="http://schemas.microsoft.com/office/drawing/2014/main" val="3815087067"/>
                    </a:ext>
                  </a:extLst>
                </a:gridCol>
                <a:gridCol w="2962711">
                  <a:extLst>
                    <a:ext uri="{9D8B030D-6E8A-4147-A177-3AD203B41FA5}">
                      <a16:colId xmlns:a16="http://schemas.microsoft.com/office/drawing/2014/main" val="3157381443"/>
                    </a:ext>
                  </a:extLst>
                </a:gridCol>
                <a:gridCol w="703906">
                  <a:extLst>
                    <a:ext uri="{9D8B030D-6E8A-4147-A177-3AD203B41FA5}">
                      <a16:colId xmlns:a16="http://schemas.microsoft.com/office/drawing/2014/main" val="1328780814"/>
                    </a:ext>
                  </a:extLst>
                </a:gridCol>
                <a:gridCol w="703906">
                  <a:extLst>
                    <a:ext uri="{9D8B030D-6E8A-4147-A177-3AD203B41FA5}">
                      <a16:colId xmlns:a16="http://schemas.microsoft.com/office/drawing/2014/main" val="1554382559"/>
                    </a:ext>
                  </a:extLst>
                </a:gridCol>
                <a:gridCol w="703906">
                  <a:extLst>
                    <a:ext uri="{9D8B030D-6E8A-4147-A177-3AD203B41FA5}">
                      <a16:colId xmlns:a16="http://schemas.microsoft.com/office/drawing/2014/main" val="227336743"/>
                    </a:ext>
                  </a:extLst>
                </a:gridCol>
                <a:gridCol w="703906">
                  <a:extLst>
                    <a:ext uri="{9D8B030D-6E8A-4147-A177-3AD203B41FA5}">
                      <a16:colId xmlns:a16="http://schemas.microsoft.com/office/drawing/2014/main" val="3037950613"/>
                    </a:ext>
                  </a:extLst>
                </a:gridCol>
                <a:gridCol w="651376">
                  <a:extLst>
                    <a:ext uri="{9D8B030D-6E8A-4147-A177-3AD203B41FA5}">
                      <a16:colId xmlns:a16="http://schemas.microsoft.com/office/drawing/2014/main" val="2670336452"/>
                    </a:ext>
                  </a:extLst>
                </a:gridCol>
                <a:gridCol w="735424">
                  <a:extLst>
                    <a:ext uri="{9D8B030D-6E8A-4147-A177-3AD203B41FA5}">
                      <a16:colId xmlns:a16="http://schemas.microsoft.com/office/drawing/2014/main" val="1296303975"/>
                    </a:ext>
                  </a:extLst>
                </a:gridCol>
              </a:tblGrid>
              <a:tr h="1372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139595"/>
                  </a:ext>
                </a:extLst>
              </a:tr>
              <a:tr h="3363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077503"/>
                  </a:ext>
                </a:extLst>
              </a:tr>
              <a:tr h="1441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1.045.795.403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957.011.630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-88.783.773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380.968.431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458418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168.810.675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4.265.732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59.844.269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417347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168.810.675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4.265.732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59.844.269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445418"/>
                  </a:ext>
                </a:extLst>
              </a:tr>
              <a:tr h="11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4.114.734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3.977.283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-137.451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1.600.222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60266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4.374.687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4.390.175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2.276.097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699031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4.166.504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3.619.675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-546.829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1.556.679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26545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4.757.859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4.432.677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-325.182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1.631.380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554357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5.193.284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5.118.251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-75.033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2.060.666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318288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3.840.438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3.616.690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-223.748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1.641.265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92172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4.503.402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6.391.444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1.888.042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1.748.105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313131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5.627.583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5.126.081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-501.502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2.120.959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269927"/>
                  </a:ext>
                </a:extLst>
              </a:tr>
              <a:tr h="94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5.177.698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8.496.347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3.318.649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2.728.375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627436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4.981.712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5.508.896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527.184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1.980.338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397384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5.273.963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5.044.727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-229.236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2.061.323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336560"/>
                  </a:ext>
                </a:extLst>
              </a:tr>
              <a:tr h="132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4.498.541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4.214.880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-283.661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1.814.006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549346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7.170.932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6.973.389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-197.543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3.340.222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884698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4.539.494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3.996.039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-543.455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1.631.899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043947"/>
                  </a:ext>
                </a:extLst>
              </a:tr>
              <a:tr h="132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4.162.418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3.939.197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-223.221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1.749.447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945788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2.475.764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2.241.392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-234.372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970.451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293949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192724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5.634.902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5.634.902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1.871.460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749522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265780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6.109.131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6.109.131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247.354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536003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779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4689" y="1331925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2F4075F-E6A8-4670-881D-1B2CE695B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883742"/>
              </p:ext>
            </p:extLst>
          </p:nvPr>
        </p:nvGraphicFramePr>
        <p:xfrm>
          <a:off x="544292" y="1676512"/>
          <a:ext cx="7972479" cy="3504975"/>
        </p:xfrm>
        <a:graphic>
          <a:graphicData uri="http://schemas.openxmlformats.org/drawingml/2006/table">
            <a:tbl>
              <a:tblPr/>
              <a:tblGrid>
                <a:gridCol w="263291">
                  <a:extLst>
                    <a:ext uri="{9D8B030D-6E8A-4147-A177-3AD203B41FA5}">
                      <a16:colId xmlns:a16="http://schemas.microsoft.com/office/drawing/2014/main" val="3567418050"/>
                    </a:ext>
                  </a:extLst>
                </a:gridCol>
                <a:gridCol w="263291">
                  <a:extLst>
                    <a:ext uri="{9D8B030D-6E8A-4147-A177-3AD203B41FA5}">
                      <a16:colId xmlns:a16="http://schemas.microsoft.com/office/drawing/2014/main" val="2268119400"/>
                    </a:ext>
                  </a:extLst>
                </a:gridCol>
                <a:gridCol w="263291">
                  <a:extLst>
                    <a:ext uri="{9D8B030D-6E8A-4147-A177-3AD203B41FA5}">
                      <a16:colId xmlns:a16="http://schemas.microsoft.com/office/drawing/2014/main" val="149263698"/>
                    </a:ext>
                  </a:extLst>
                </a:gridCol>
                <a:gridCol w="2969932">
                  <a:extLst>
                    <a:ext uri="{9D8B030D-6E8A-4147-A177-3AD203B41FA5}">
                      <a16:colId xmlns:a16="http://schemas.microsoft.com/office/drawing/2014/main" val="85142688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1629407372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1891539354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3330455864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3321115343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358243991"/>
                    </a:ext>
                  </a:extLst>
                </a:gridCol>
                <a:gridCol w="737218">
                  <a:extLst>
                    <a:ext uri="{9D8B030D-6E8A-4147-A177-3AD203B41FA5}">
                      <a16:colId xmlns:a16="http://schemas.microsoft.com/office/drawing/2014/main" val="4261206486"/>
                    </a:ext>
                  </a:extLst>
                </a:gridCol>
              </a:tblGrid>
              <a:tr h="116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001438"/>
                  </a:ext>
                </a:extLst>
              </a:tr>
              <a:tr h="2327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81333"/>
                  </a:ext>
                </a:extLst>
              </a:tr>
              <a:tr h="116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4.332.882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722646"/>
                  </a:ext>
                </a:extLst>
              </a:tr>
              <a:tr h="116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6.026.222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6.026.222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3.497.901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435393"/>
                  </a:ext>
                </a:extLst>
              </a:tr>
              <a:tr h="116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5.356.027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5.356.027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2.085.236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386570"/>
                  </a:ext>
                </a:extLst>
              </a:tr>
              <a:tr h="116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7.114.127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7.114.127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7.114.127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334680"/>
                  </a:ext>
                </a:extLst>
              </a:tr>
              <a:tr h="116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9.016.155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9.016.155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1.599.904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374295"/>
                  </a:ext>
                </a:extLst>
              </a:tr>
              <a:tr h="116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5.900.867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5.900.867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2.972.669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048334"/>
                  </a:ext>
                </a:extLst>
              </a:tr>
              <a:tr h="116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714276"/>
                  </a:ext>
                </a:extLst>
              </a:tr>
              <a:tr h="116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15.201.572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17.239.174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2.037.602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3.029.192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553503"/>
                  </a:ext>
                </a:extLst>
              </a:tr>
              <a:tr h="116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945.800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484241"/>
                  </a:ext>
                </a:extLst>
              </a:tr>
              <a:tr h="1342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218415"/>
                  </a:ext>
                </a:extLst>
              </a:tr>
              <a:tr h="116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3.132.619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3.132.619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304735"/>
                  </a:ext>
                </a:extLst>
              </a:tr>
              <a:tr h="1454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788.200.955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-93.049.505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321.124.162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226388"/>
                  </a:ext>
                </a:extLst>
              </a:tr>
              <a:tr h="116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788.200.955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-93.049.505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321.124.162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87999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8.051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187071"/>
                  </a:ext>
                </a:extLst>
              </a:tr>
              <a:tr h="143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45.410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154458"/>
                  </a:ext>
                </a:extLst>
              </a:tr>
              <a:tr h="143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906359"/>
                  </a:ext>
                </a:extLst>
              </a:tr>
              <a:tr h="143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30.899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92.959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62.060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364114"/>
                  </a:ext>
                </a:extLst>
              </a:tr>
              <a:tr h="143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33.459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33.459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272409"/>
                  </a:ext>
                </a:extLst>
              </a:tr>
              <a:tr h="143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40.596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40.596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91910"/>
                  </a:ext>
                </a:extLst>
              </a:tr>
              <a:tr h="1454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820888"/>
                  </a:ext>
                </a:extLst>
              </a:tr>
              <a:tr h="16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32.751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32.751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274677"/>
                  </a:ext>
                </a:extLst>
              </a:tr>
              <a:tr h="126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27.231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77392"/>
                  </a:ext>
                </a:extLst>
              </a:tr>
              <a:tr h="143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47.266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124.011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76.745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25.843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080683"/>
                  </a:ext>
                </a:extLst>
              </a:tr>
              <a:tr h="174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417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63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753" y="14127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FBB905D-39A3-4F7A-823B-7739CF2F5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750247"/>
              </p:ext>
            </p:extLst>
          </p:nvPr>
        </p:nvGraphicFramePr>
        <p:xfrm>
          <a:off x="544292" y="1846955"/>
          <a:ext cx="7963936" cy="3349090"/>
        </p:xfrm>
        <a:graphic>
          <a:graphicData uri="http://schemas.openxmlformats.org/drawingml/2006/table">
            <a:tbl>
              <a:tblPr/>
              <a:tblGrid>
                <a:gridCol w="263010">
                  <a:extLst>
                    <a:ext uri="{9D8B030D-6E8A-4147-A177-3AD203B41FA5}">
                      <a16:colId xmlns:a16="http://schemas.microsoft.com/office/drawing/2014/main" val="1339953580"/>
                    </a:ext>
                  </a:extLst>
                </a:gridCol>
                <a:gridCol w="263010">
                  <a:extLst>
                    <a:ext uri="{9D8B030D-6E8A-4147-A177-3AD203B41FA5}">
                      <a16:colId xmlns:a16="http://schemas.microsoft.com/office/drawing/2014/main" val="339879592"/>
                    </a:ext>
                  </a:extLst>
                </a:gridCol>
                <a:gridCol w="263010">
                  <a:extLst>
                    <a:ext uri="{9D8B030D-6E8A-4147-A177-3AD203B41FA5}">
                      <a16:colId xmlns:a16="http://schemas.microsoft.com/office/drawing/2014/main" val="1235942711"/>
                    </a:ext>
                  </a:extLst>
                </a:gridCol>
                <a:gridCol w="2966751">
                  <a:extLst>
                    <a:ext uri="{9D8B030D-6E8A-4147-A177-3AD203B41FA5}">
                      <a16:colId xmlns:a16="http://schemas.microsoft.com/office/drawing/2014/main" val="3384899015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3606494833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804904784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2600581317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3492448043"/>
                    </a:ext>
                  </a:extLst>
                </a:gridCol>
                <a:gridCol w="652264">
                  <a:extLst>
                    <a:ext uri="{9D8B030D-6E8A-4147-A177-3AD203B41FA5}">
                      <a16:colId xmlns:a16="http://schemas.microsoft.com/office/drawing/2014/main" val="2234229346"/>
                    </a:ext>
                  </a:extLst>
                </a:gridCol>
                <a:gridCol w="736427">
                  <a:extLst>
                    <a:ext uri="{9D8B030D-6E8A-4147-A177-3AD203B41FA5}">
                      <a16:colId xmlns:a16="http://schemas.microsoft.com/office/drawing/2014/main" val="2888181611"/>
                    </a:ext>
                  </a:extLst>
                </a:gridCol>
              </a:tblGrid>
              <a:tr h="1263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487935"/>
                  </a:ext>
                </a:extLst>
              </a:tr>
              <a:tr h="252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967353"/>
                  </a:ext>
                </a:extLst>
              </a:tr>
              <a:tr h="196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16.401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2186"/>
                  </a:ext>
                </a:extLst>
              </a:tr>
              <a:tr h="160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50.114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093325"/>
                  </a:ext>
                </a:extLst>
              </a:tr>
              <a:tr h="126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942122"/>
                  </a:ext>
                </a:extLst>
              </a:tr>
              <a:tr h="14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144309"/>
                  </a:ext>
                </a:extLst>
              </a:tr>
              <a:tr h="126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557472"/>
                  </a:ext>
                </a:extLst>
              </a:tr>
              <a:tr h="126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35.222.732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34.988.558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-234.174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16.113.808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859584"/>
                  </a:ext>
                </a:extLst>
              </a:tr>
              <a:tr h="126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60.913.626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60.637.098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-276.528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33.875.450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695390"/>
                  </a:ext>
                </a:extLst>
              </a:tr>
              <a:tr h="126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44.857.385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31.435.487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-13.421.898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11.520.421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858211"/>
                  </a:ext>
                </a:extLst>
              </a:tr>
              <a:tr h="126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55.936.825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34.437.581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-21.499.244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8.948.673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464002"/>
                  </a:ext>
                </a:extLst>
              </a:tr>
              <a:tr h="126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53.617.971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47.381.603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-6.236.368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13.372.235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895144"/>
                  </a:ext>
                </a:extLst>
              </a:tr>
              <a:tr h="126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54.088.263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50.259.361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-3.828.902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21.903.430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146514"/>
                  </a:ext>
                </a:extLst>
              </a:tr>
              <a:tr h="126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71.295.712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65.032.273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-6.263.439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9.744.599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095681"/>
                  </a:ext>
                </a:extLst>
              </a:tr>
              <a:tr h="126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75.172.586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71.947.743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-3.224.843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37.458.127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798293"/>
                  </a:ext>
                </a:extLst>
              </a:tr>
              <a:tr h="126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85.603.328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79.117.480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-6.485.848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43.098.594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893040"/>
                  </a:ext>
                </a:extLst>
              </a:tr>
              <a:tr h="126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62.701.903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60.239.588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-2.462.315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32.501.038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682652"/>
                  </a:ext>
                </a:extLst>
              </a:tr>
              <a:tr h="165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34.591.721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22.630.389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-11.961.332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7.158.095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735347"/>
                  </a:ext>
                </a:extLst>
              </a:tr>
              <a:tr h="126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36.386.096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33.349.655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-3.036.441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22.365.787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493267"/>
                  </a:ext>
                </a:extLst>
              </a:tr>
              <a:tr h="126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96.943.206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91.488.642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-5.454.564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50.453.670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87111"/>
                  </a:ext>
                </a:extLst>
              </a:tr>
              <a:tr h="126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37.144.589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34.235.994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-2.908.595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5.881.508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046742"/>
                  </a:ext>
                </a:extLst>
              </a:tr>
              <a:tr h="15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24.119.377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19.119.901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-4.999.476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2.281.413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640415"/>
                  </a:ext>
                </a:extLst>
              </a:tr>
              <a:tr h="126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47.348.379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46.454.036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-894.343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4.299.584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746113"/>
                  </a:ext>
                </a:extLst>
              </a:tr>
              <a:tr h="126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22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018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63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50:  PROGRAMA DE BENEFICIOS FET –Covid - 19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753" y="14127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864CFDE-EDB4-4A25-B0DB-C93C19BDA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753797"/>
              </p:ext>
            </p:extLst>
          </p:nvPr>
        </p:nvGraphicFramePr>
        <p:xfrm>
          <a:off x="535751" y="1781658"/>
          <a:ext cx="7963938" cy="1984694"/>
        </p:xfrm>
        <a:graphic>
          <a:graphicData uri="http://schemas.openxmlformats.org/drawingml/2006/table">
            <a:tbl>
              <a:tblPr/>
              <a:tblGrid>
                <a:gridCol w="263010">
                  <a:extLst>
                    <a:ext uri="{9D8B030D-6E8A-4147-A177-3AD203B41FA5}">
                      <a16:colId xmlns:a16="http://schemas.microsoft.com/office/drawing/2014/main" val="3440360992"/>
                    </a:ext>
                  </a:extLst>
                </a:gridCol>
                <a:gridCol w="263010">
                  <a:extLst>
                    <a:ext uri="{9D8B030D-6E8A-4147-A177-3AD203B41FA5}">
                      <a16:colId xmlns:a16="http://schemas.microsoft.com/office/drawing/2014/main" val="2749125960"/>
                    </a:ext>
                  </a:extLst>
                </a:gridCol>
                <a:gridCol w="263010">
                  <a:extLst>
                    <a:ext uri="{9D8B030D-6E8A-4147-A177-3AD203B41FA5}">
                      <a16:colId xmlns:a16="http://schemas.microsoft.com/office/drawing/2014/main" val="3063001818"/>
                    </a:ext>
                  </a:extLst>
                </a:gridCol>
                <a:gridCol w="2966752">
                  <a:extLst>
                    <a:ext uri="{9D8B030D-6E8A-4147-A177-3AD203B41FA5}">
                      <a16:colId xmlns:a16="http://schemas.microsoft.com/office/drawing/2014/main" val="2718396327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3415428003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413693593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4011710418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1948026513"/>
                    </a:ext>
                  </a:extLst>
                </a:gridCol>
                <a:gridCol w="652264">
                  <a:extLst>
                    <a:ext uri="{9D8B030D-6E8A-4147-A177-3AD203B41FA5}">
                      <a16:colId xmlns:a16="http://schemas.microsoft.com/office/drawing/2014/main" val="2003146637"/>
                    </a:ext>
                  </a:extLst>
                </a:gridCol>
                <a:gridCol w="736428">
                  <a:extLst>
                    <a:ext uri="{9D8B030D-6E8A-4147-A177-3AD203B41FA5}">
                      <a16:colId xmlns:a16="http://schemas.microsoft.com/office/drawing/2014/main" val="1727251258"/>
                    </a:ext>
                  </a:extLst>
                </a:gridCol>
              </a:tblGrid>
              <a:tr h="1562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316779"/>
                  </a:ext>
                </a:extLst>
              </a:tr>
              <a:tr h="382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641118"/>
                  </a:ext>
                </a:extLst>
              </a:tr>
              <a:tr h="1640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3.479.879.000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3.479.879.000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2.195.183.377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804629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1.974.418.000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1.974.418.000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1.819.210.631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515522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1.974.418.000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1.974.418.000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1.819.210.631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567818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Clase Media ley N° 21.323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1.095.810.000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1.095.810.000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1.112.991.875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695566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Pensionados Renta Vitalicia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95.108.000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95.108.000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35.973.000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549888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al Transportista de Pasajeros, Art. 19 ley N° 21.323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54.106.000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966437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Cargo Fiscal Afiliados a AFP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655.000.000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655.000.000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616.139.756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104093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IFE Rebrote Cuarentena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308814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IFE Rebrote Transición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781610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Covid Rebrote Preparación y Apertura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354762"/>
                  </a:ext>
                </a:extLst>
              </a:tr>
              <a:tr h="15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1.505.461.000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1.505.461.000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375.972.746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382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60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4960" y="742486"/>
            <a:ext cx="80140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4959" y="1434650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8284" y="3829005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DBF7BE2-CF24-43C0-8213-CEDA8D3EC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20503"/>
              </p:ext>
            </p:extLst>
          </p:nvPr>
        </p:nvGraphicFramePr>
        <p:xfrm>
          <a:off x="564957" y="1816429"/>
          <a:ext cx="8014083" cy="1730989"/>
        </p:xfrm>
        <a:graphic>
          <a:graphicData uri="http://schemas.openxmlformats.org/drawingml/2006/table">
            <a:tbl>
              <a:tblPr/>
              <a:tblGrid>
                <a:gridCol w="275208">
                  <a:extLst>
                    <a:ext uri="{9D8B030D-6E8A-4147-A177-3AD203B41FA5}">
                      <a16:colId xmlns:a16="http://schemas.microsoft.com/office/drawing/2014/main" val="1373031147"/>
                    </a:ext>
                  </a:extLst>
                </a:gridCol>
                <a:gridCol w="275208">
                  <a:extLst>
                    <a:ext uri="{9D8B030D-6E8A-4147-A177-3AD203B41FA5}">
                      <a16:colId xmlns:a16="http://schemas.microsoft.com/office/drawing/2014/main" val="4250702611"/>
                    </a:ext>
                  </a:extLst>
                </a:gridCol>
                <a:gridCol w="3104357">
                  <a:extLst>
                    <a:ext uri="{9D8B030D-6E8A-4147-A177-3AD203B41FA5}">
                      <a16:colId xmlns:a16="http://schemas.microsoft.com/office/drawing/2014/main" val="1045678526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3724809829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666222509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359593876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1205857252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1921345520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941042615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769901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391036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1.417.374.845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526.509.663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178442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15.664.335.306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4.713.397.896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6.287.162.493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698324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3.175.500.260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139943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40.842.020.449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691.692.021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19.086.941.070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476126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202.261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505652,5%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505652,5%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630146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722.579.714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375536"/>
                  </a:ext>
                </a:extLst>
              </a:tr>
              <a:tr h="154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120.480.495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208.049.912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228507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37.478.130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506408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Beneficios FET - Covid - 19 2021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3.479.879.000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3.479.879.000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2.195.183.377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63358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24C756C-F049-4638-AC92-9D655E7942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582972"/>
              </p:ext>
            </p:extLst>
          </p:nvPr>
        </p:nvGraphicFramePr>
        <p:xfrm>
          <a:off x="565045" y="4196931"/>
          <a:ext cx="8014086" cy="1315732"/>
        </p:xfrm>
        <a:graphic>
          <a:graphicData uri="http://schemas.openxmlformats.org/drawingml/2006/table">
            <a:tbl>
              <a:tblPr/>
              <a:tblGrid>
                <a:gridCol w="275209">
                  <a:extLst>
                    <a:ext uri="{9D8B030D-6E8A-4147-A177-3AD203B41FA5}">
                      <a16:colId xmlns:a16="http://schemas.microsoft.com/office/drawing/2014/main" val="4109554997"/>
                    </a:ext>
                  </a:extLst>
                </a:gridCol>
                <a:gridCol w="275209">
                  <a:extLst>
                    <a:ext uri="{9D8B030D-6E8A-4147-A177-3AD203B41FA5}">
                      <a16:colId xmlns:a16="http://schemas.microsoft.com/office/drawing/2014/main" val="16711646"/>
                    </a:ext>
                  </a:extLst>
                </a:gridCol>
                <a:gridCol w="3104358">
                  <a:extLst>
                    <a:ext uri="{9D8B030D-6E8A-4147-A177-3AD203B41FA5}">
                      <a16:colId xmlns:a16="http://schemas.microsoft.com/office/drawing/2014/main" val="3309561564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1411859295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668622044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542324480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4010946746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880987568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2176840160"/>
                    </a:ext>
                  </a:extLst>
                </a:gridCol>
              </a:tblGrid>
              <a:tr h="1298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195247"/>
                  </a:ext>
                </a:extLst>
              </a:tr>
              <a:tr h="3975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182046"/>
                  </a:ext>
                </a:extLst>
              </a:tr>
              <a:tr h="137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4.684.999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06082"/>
                  </a:ext>
                </a:extLst>
              </a:tr>
              <a:tr h="1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300.197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029374"/>
                  </a:ext>
                </a:extLst>
              </a:tr>
              <a:tr h="1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263.061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116.728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340825"/>
                  </a:ext>
                </a:extLst>
              </a:tr>
              <a:tr h="1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1.549.796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701860"/>
                  </a:ext>
                </a:extLst>
              </a:tr>
              <a:tr h="1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1.774.214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710504"/>
                  </a:ext>
                </a:extLst>
              </a:tr>
              <a:tr h="1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719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9208" y="734166"/>
            <a:ext cx="80752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18862" y="1412776"/>
            <a:ext cx="8085583" cy="3161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E9C7A39-18F5-43CD-A0CF-9CA39B8CE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195669"/>
              </p:ext>
            </p:extLst>
          </p:nvPr>
        </p:nvGraphicFramePr>
        <p:xfrm>
          <a:off x="515040" y="1728936"/>
          <a:ext cx="8085583" cy="4078745"/>
        </p:xfrm>
        <a:graphic>
          <a:graphicData uri="http://schemas.openxmlformats.org/drawingml/2006/table">
            <a:tbl>
              <a:tblPr/>
              <a:tblGrid>
                <a:gridCol w="253149">
                  <a:extLst>
                    <a:ext uri="{9D8B030D-6E8A-4147-A177-3AD203B41FA5}">
                      <a16:colId xmlns:a16="http://schemas.microsoft.com/office/drawing/2014/main" val="360584201"/>
                    </a:ext>
                  </a:extLst>
                </a:gridCol>
                <a:gridCol w="253149">
                  <a:extLst>
                    <a:ext uri="{9D8B030D-6E8A-4147-A177-3AD203B41FA5}">
                      <a16:colId xmlns:a16="http://schemas.microsoft.com/office/drawing/2014/main" val="2443949614"/>
                    </a:ext>
                  </a:extLst>
                </a:gridCol>
                <a:gridCol w="253149">
                  <a:extLst>
                    <a:ext uri="{9D8B030D-6E8A-4147-A177-3AD203B41FA5}">
                      <a16:colId xmlns:a16="http://schemas.microsoft.com/office/drawing/2014/main" val="612236063"/>
                    </a:ext>
                  </a:extLst>
                </a:gridCol>
                <a:gridCol w="2855522">
                  <a:extLst>
                    <a:ext uri="{9D8B030D-6E8A-4147-A177-3AD203B41FA5}">
                      <a16:colId xmlns:a16="http://schemas.microsoft.com/office/drawing/2014/main" val="913119851"/>
                    </a:ext>
                  </a:extLst>
                </a:gridCol>
                <a:gridCol w="850581">
                  <a:extLst>
                    <a:ext uri="{9D8B030D-6E8A-4147-A177-3AD203B41FA5}">
                      <a16:colId xmlns:a16="http://schemas.microsoft.com/office/drawing/2014/main" val="4086387334"/>
                    </a:ext>
                  </a:extLst>
                </a:gridCol>
                <a:gridCol w="830329">
                  <a:extLst>
                    <a:ext uri="{9D8B030D-6E8A-4147-A177-3AD203B41FA5}">
                      <a16:colId xmlns:a16="http://schemas.microsoft.com/office/drawing/2014/main" val="2147798247"/>
                    </a:ext>
                  </a:extLst>
                </a:gridCol>
                <a:gridCol w="751853">
                  <a:extLst>
                    <a:ext uri="{9D8B030D-6E8A-4147-A177-3AD203B41FA5}">
                      <a16:colId xmlns:a16="http://schemas.microsoft.com/office/drawing/2014/main" val="3823474405"/>
                    </a:ext>
                  </a:extLst>
                </a:gridCol>
                <a:gridCol w="812609">
                  <a:extLst>
                    <a:ext uri="{9D8B030D-6E8A-4147-A177-3AD203B41FA5}">
                      <a16:colId xmlns:a16="http://schemas.microsoft.com/office/drawing/2014/main" val="3057715640"/>
                    </a:ext>
                  </a:extLst>
                </a:gridCol>
                <a:gridCol w="617684">
                  <a:extLst>
                    <a:ext uri="{9D8B030D-6E8A-4147-A177-3AD203B41FA5}">
                      <a16:colId xmlns:a16="http://schemas.microsoft.com/office/drawing/2014/main" val="2012496181"/>
                    </a:ext>
                  </a:extLst>
                </a:gridCol>
                <a:gridCol w="607558">
                  <a:extLst>
                    <a:ext uri="{9D8B030D-6E8A-4147-A177-3AD203B41FA5}">
                      <a16:colId xmlns:a16="http://schemas.microsoft.com/office/drawing/2014/main" val="910253975"/>
                    </a:ext>
                  </a:extLst>
                </a:gridCol>
              </a:tblGrid>
              <a:tr h="1502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379446"/>
                  </a:ext>
                </a:extLst>
              </a:tr>
              <a:tr h="3981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064746"/>
                  </a:ext>
                </a:extLst>
              </a:tr>
              <a:tr h="157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1.417.374.845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526.509.663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31909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48.981.721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434523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48.981.721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834092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28.254.098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596441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20.727.623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358400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1.194.558.118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1.194.558.118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447.737.506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365029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403.101.486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5766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452.900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793879"/>
                  </a:ext>
                </a:extLst>
              </a:tr>
              <a:tr h="24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8.549.854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526297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191.998.175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484051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460940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145.596.000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590652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29.135.465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374474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27.369.092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001922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874129"/>
                  </a:ext>
                </a:extLst>
              </a:tr>
              <a:tr h="24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053249"/>
                  </a:ext>
                </a:extLst>
              </a:tr>
              <a:tr h="127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228107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115.955.187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115.955.187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44.636.020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490739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114.014.370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114.014.370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43.803.920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624931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832.100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814996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74.452.023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121.039.450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29.790.436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556306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73.429.513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120.016.940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29.790.436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356393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115.241.862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28.440.077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217287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639.274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870470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711.085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140612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390327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4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19855"/>
            <a:ext cx="81046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83399"/>
            <a:ext cx="810460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1BC4BB4-8F94-4CD9-9E54-45F7CD84F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396317"/>
              </p:ext>
            </p:extLst>
          </p:nvPr>
        </p:nvGraphicFramePr>
        <p:xfrm>
          <a:off x="539552" y="1713158"/>
          <a:ext cx="8104606" cy="4195231"/>
        </p:xfrm>
        <a:graphic>
          <a:graphicData uri="http://schemas.openxmlformats.org/drawingml/2006/table">
            <a:tbl>
              <a:tblPr/>
              <a:tblGrid>
                <a:gridCol w="242871">
                  <a:extLst>
                    <a:ext uri="{9D8B030D-6E8A-4147-A177-3AD203B41FA5}">
                      <a16:colId xmlns:a16="http://schemas.microsoft.com/office/drawing/2014/main" val="3148727125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2741079535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4129545178"/>
                    </a:ext>
                  </a:extLst>
                </a:gridCol>
                <a:gridCol w="2739585">
                  <a:extLst>
                    <a:ext uri="{9D8B030D-6E8A-4147-A177-3AD203B41FA5}">
                      <a16:colId xmlns:a16="http://schemas.microsoft.com/office/drawing/2014/main" val="3075784296"/>
                    </a:ext>
                  </a:extLst>
                </a:gridCol>
                <a:gridCol w="721326">
                  <a:extLst>
                    <a:ext uri="{9D8B030D-6E8A-4147-A177-3AD203B41FA5}">
                      <a16:colId xmlns:a16="http://schemas.microsoft.com/office/drawing/2014/main" val="1397885416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1673472784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2153083161"/>
                    </a:ext>
                  </a:extLst>
                </a:gridCol>
                <a:gridCol w="786902">
                  <a:extLst>
                    <a:ext uri="{9D8B030D-6E8A-4147-A177-3AD203B41FA5}">
                      <a16:colId xmlns:a16="http://schemas.microsoft.com/office/drawing/2014/main" val="3991030357"/>
                    </a:ext>
                  </a:extLst>
                </a:gridCol>
                <a:gridCol w="835476">
                  <a:extLst>
                    <a:ext uri="{9D8B030D-6E8A-4147-A177-3AD203B41FA5}">
                      <a16:colId xmlns:a16="http://schemas.microsoft.com/office/drawing/2014/main" val="525389424"/>
                    </a:ext>
                  </a:extLst>
                </a:gridCol>
                <a:gridCol w="777188">
                  <a:extLst>
                    <a:ext uri="{9D8B030D-6E8A-4147-A177-3AD203B41FA5}">
                      <a16:colId xmlns:a16="http://schemas.microsoft.com/office/drawing/2014/main" val="4031141847"/>
                    </a:ext>
                  </a:extLst>
                </a:gridCol>
              </a:tblGrid>
              <a:tr h="1432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531026"/>
                  </a:ext>
                </a:extLst>
              </a:tr>
              <a:tr h="3508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714590"/>
                  </a:ext>
                </a:extLst>
              </a:tr>
              <a:tr h="150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15.664.335.306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4.713.397.896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6.287.162.493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289630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46.913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895611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66.462.795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090506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336527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242290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63.962.795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097226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63.962.795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013287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353759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787505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4.223.848.335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3.982.961.256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-240.887.079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799.045.086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078647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16.973.739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780222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387.922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905549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2.460.466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254621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4.835.486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377016"/>
                  </a:ext>
                </a:extLst>
              </a:tr>
              <a:tr h="229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-1.935.677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086885"/>
                  </a:ext>
                </a:extLst>
              </a:tr>
              <a:tr h="121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269775"/>
                  </a:ext>
                </a:extLst>
              </a:tr>
              <a:tr h="229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9.934.484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34333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088450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6° ley N° 21.256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2.219.555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22195550,0%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22195550,0%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070430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3.150.794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371365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Clase Media ley N° 21.252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-4.088.871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589984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2.144.716.525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2.144.716.525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584.277.466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311962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398309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064046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584.200.000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507938"/>
                  </a:ext>
                </a:extLst>
              </a:tr>
              <a:tr h="143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1.941.765.911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1.700.878.832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-240.887.079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197.859.172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618872"/>
                  </a:ext>
                </a:extLst>
              </a:tr>
              <a:tr h="128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-463.149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16241"/>
                  </a:ext>
                </a:extLst>
              </a:tr>
              <a:tr h="143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1.413.259.298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1.256.034.208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-157.225.090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116.041.689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231363"/>
                  </a:ext>
                </a:extLst>
              </a:tr>
              <a:tr h="143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5.292.550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5.400.561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108.011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2.205.225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858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127" y="669976"/>
            <a:ext cx="81116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710" y="1338877"/>
            <a:ext cx="8124164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4998C2C-E5E4-4D8B-9ACD-412B6CD341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113328"/>
              </p:ext>
            </p:extLst>
          </p:nvPr>
        </p:nvGraphicFramePr>
        <p:xfrm>
          <a:off x="523127" y="1673333"/>
          <a:ext cx="8097749" cy="4351334"/>
        </p:xfrm>
        <a:graphic>
          <a:graphicData uri="http://schemas.openxmlformats.org/drawingml/2006/table">
            <a:tbl>
              <a:tblPr/>
              <a:tblGrid>
                <a:gridCol w="242666">
                  <a:extLst>
                    <a:ext uri="{9D8B030D-6E8A-4147-A177-3AD203B41FA5}">
                      <a16:colId xmlns:a16="http://schemas.microsoft.com/office/drawing/2014/main" val="2609334587"/>
                    </a:ext>
                  </a:extLst>
                </a:gridCol>
                <a:gridCol w="242666">
                  <a:extLst>
                    <a:ext uri="{9D8B030D-6E8A-4147-A177-3AD203B41FA5}">
                      <a16:colId xmlns:a16="http://schemas.microsoft.com/office/drawing/2014/main" val="905328383"/>
                    </a:ext>
                  </a:extLst>
                </a:gridCol>
                <a:gridCol w="242666">
                  <a:extLst>
                    <a:ext uri="{9D8B030D-6E8A-4147-A177-3AD203B41FA5}">
                      <a16:colId xmlns:a16="http://schemas.microsoft.com/office/drawing/2014/main" val="920120837"/>
                    </a:ext>
                  </a:extLst>
                </a:gridCol>
                <a:gridCol w="2737267">
                  <a:extLst>
                    <a:ext uri="{9D8B030D-6E8A-4147-A177-3AD203B41FA5}">
                      <a16:colId xmlns:a16="http://schemas.microsoft.com/office/drawing/2014/main" val="685752483"/>
                    </a:ext>
                  </a:extLst>
                </a:gridCol>
                <a:gridCol w="720716">
                  <a:extLst>
                    <a:ext uri="{9D8B030D-6E8A-4147-A177-3AD203B41FA5}">
                      <a16:colId xmlns:a16="http://schemas.microsoft.com/office/drawing/2014/main" val="3573711872"/>
                    </a:ext>
                  </a:extLst>
                </a:gridCol>
                <a:gridCol w="757116">
                  <a:extLst>
                    <a:ext uri="{9D8B030D-6E8A-4147-A177-3AD203B41FA5}">
                      <a16:colId xmlns:a16="http://schemas.microsoft.com/office/drawing/2014/main" val="2152445386"/>
                    </a:ext>
                  </a:extLst>
                </a:gridCol>
                <a:gridCol w="757116">
                  <a:extLst>
                    <a:ext uri="{9D8B030D-6E8A-4147-A177-3AD203B41FA5}">
                      <a16:colId xmlns:a16="http://schemas.microsoft.com/office/drawing/2014/main" val="1005120995"/>
                    </a:ext>
                  </a:extLst>
                </a:gridCol>
                <a:gridCol w="786237">
                  <a:extLst>
                    <a:ext uri="{9D8B030D-6E8A-4147-A177-3AD203B41FA5}">
                      <a16:colId xmlns:a16="http://schemas.microsoft.com/office/drawing/2014/main" val="2067867943"/>
                    </a:ext>
                  </a:extLst>
                </a:gridCol>
                <a:gridCol w="834769">
                  <a:extLst>
                    <a:ext uri="{9D8B030D-6E8A-4147-A177-3AD203B41FA5}">
                      <a16:colId xmlns:a16="http://schemas.microsoft.com/office/drawing/2014/main" val="4276626780"/>
                    </a:ext>
                  </a:extLst>
                </a:gridCol>
                <a:gridCol w="776530">
                  <a:extLst>
                    <a:ext uri="{9D8B030D-6E8A-4147-A177-3AD203B41FA5}">
                      <a16:colId xmlns:a16="http://schemas.microsoft.com/office/drawing/2014/main" val="699226517"/>
                    </a:ext>
                  </a:extLst>
                </a:gridCol>
              </a:tblGrid>
              <a:tr h="1229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951765"/>
                  </a:ext>
                </a:extLst>
              </a:tr>
              <a:tr h="295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125441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42.308.915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082852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4.212.851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011355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2.853.664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616681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2.229.799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2.229.799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1.620.377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368635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6.687.474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6.687.474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2.724.638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638718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296042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870.963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700689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289.009.895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289.009.895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923421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2.443.157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944285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5.880.287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851724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4.917.472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12688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863.674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24045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1.061.390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85060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891764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816946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20.883, Bonificación Adicional Zonas Extremas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505.470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543481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2.463.780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644031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mensual funcionarios municipales, ley N° 21.196, Art. 46 y ley N° 21.306, Art. 67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7.348.769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615841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las Pymes y la Innovación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111.197.040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18.227.040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-92.970.000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837970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-65.291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-652910,0%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-652910,0%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14822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-65.291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-652910,0%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-652910,0%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979362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33.504.325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167521625,0%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167521625,0%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552328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33.504.325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335043250,0%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335043250,0%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700370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33.504.325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335043250,0%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335043250,0%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31983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223510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062836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1.554.849.068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975.163.368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-579.685.700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983.939.428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221333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910.216.428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9102164280,0%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9102164280,0%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564707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73.723.000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20862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788.649.048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208.963.348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-579.685.700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14753"/>
                  </a:ext>
                </a:extLst>
              </a:tr>
              <a:tr h="98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940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3309422-5488-478F-B256-38A24E162A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200816"/>
              </p:ext>
            </p:extLst>
          </p:nvPr>
        </p:nvGraphicFramePr>
        <p:xfrm>
          <a:off x="539553" y="1720917"/>
          <a:ext cx="8060984" cy="4257242"/>
        </p:xfrm>
        <a:graphic>
          <a:graphicData uri="http://schemas.openxmlformats.org/drawingml/2006/table">
            <a:tbl>
              <a:tblPr/>
              <a:tblGrid>
                <a:gridCol w="241563">
                  <a:extLst>
                    <a:ext uri="{9D8B030D-6E8A-4147-A177-3AD203B41FA5}">
                      <a16:colId xmlns:a16="http://schemas.microsoft.com/office/drawing/2014/main" val="2671699901"/>
                    </a:ext>
                  </a:extLst>
                </a:gridCol>
                <a:gridCol w="241563">
                  <a:extLst>
                    <a:ext uri="{9D8B030D-6E8A-4147-A177-3AD203B41FA5}">
                      <a16:colId xmlns:a16="http://schemas.microsoft.com/office/drawing/2014/main" val="857021768"/>
                    </a:ext>
                  </a:extLst>
                </a:gridCol>
                <a:gridCol w="241563">
                  <a:extLst>
                    <a:ext uri="{9D8B030D-6E8A-4147-A177-3AD203B41FA5}">
                      <a16:colId xmlns:a16="http://schemas.microsoft.com/office/drawing/2014/main" val="1240767529"/>
                    </a:ext>
                  </a:extLst>
                </a:gridCol>
                <a:gridCol w="2724841">
                  <a:extLst>
                    <a:ext uri="{9D8B030D-6E8A-4147-A177-3AD203B41FA5}">
                      <a16:colId xmlns:a16="http://schemas.microsoft.com/office/drawing/2014/main" val="2598192171"/>
                    </a:ext>
                  </a:extLst>
                </a:gridCol>
                <a:gridCol w="717444">
                  <a:extLst>
                    <a:ext uri="{9D8B030D-6E8A-4147-A177-3AD203B41FA5}">
                      <a16:colId xmlns:a16="http://schemas.microsoft.com/office/drawing/2014/main" val="1201008365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732816963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508425654"/>
                    </a:ext>
                  </a:extLst>
                </a:gridCol>
                <a:gridCol w="782667">
                  <a:extLst>
                    <a:ext uri="{9D8B030D-6E8A-4147-A177-3AD203B41FA5}">
                      <a16:colId xmlns:a16="http://schemas.microsoft.com/office/drawing/2014/main" val="2429845969"/>
                    </a:ext>
                  </a:extLst>
                </a:gridCol>
                <a:gridCol w="830980">
                  <a:extLst>
                    <a:ext uri="{9D8B030D-6E8A-4147-A177-3AD203B41FA5}">
                      <a16:colId xmlns:a16="http://schemas.microsoft.com/office/drawing/2014/main" val="1957728371"/>
                    </a:ext>
                  </a:extLst>
                </a:gridCol>
                <a:gridCol w="773005">
                  <a:extLst>
                    <a:ext uri="{9D8B030D-6E8A-4147-A177-3AD203B41FA5}">
                      <a16:colId xmlns:a16="http://schemas.microsoft.com/office/drawing/2014/main" val="905248559"/>
                    </a:ext>
                  </a:extLst>
                </a:gridCol>
              </a:tblGrid>
              <a:tr h="1415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302098"/>
                  </a:ext>
                </a:extLst>
              </a:tr>
              <a:tr h="2831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613348"/>
                  </a:ext>
                </a:extLst>
              </a:tr>
              <a:tr h="11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15.221.031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152210310,0%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152210310,0%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827084"/>
                  </a:ext>
                </a:extLst>
              </a:tr>
              <a:tr h="11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15.221.031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152210310,0%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152210310,0%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346975"/>
                  </a:ext>
                </a:extLst>
              </a:tr>
              <a:tr h="11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3° ley N° 21.242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30.944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836608"/>
                  </a:ext>
                </a:extLst>
              </a:tr>
              <a:tr h="11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5° ley N° 21.252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8.809.001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326280"/>
                  </a:ext>
                </a:extLst>
              </a:tr>
              <a:tr h="11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 Estatal Art.6° ley N° 21.256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6.381.086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63810860,0%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63810860,0%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483078"/>
                  </a:ext>
                </a:extLst>
              </a:tr>
              <a:tr h="11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4.973.224.433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10.507.195.108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5.533.970.675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4.388.942.915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269049"/>
                  </a:ext>
                </a:extLst>
              </a:tr>
              <a:tr h="11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828746"/>
                  </a:ext>
                </a:extLst>
              </a:tr>
              <a:tr h="11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641168"/>
                  </a:ext>
                </a:extLst>
              </a:tr>
              <a:tr h="11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4.927.376.223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10.461.346.898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5.533.970.675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4.362.472.151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825073"/>
                  </a:ext>
                </a:extLst>
              </a:tr>
              <a:tr h="11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412475"/>
                  </a:ext>
                </a:extLst>
              </a:tr>
              <a:tr h="11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588826"/>
                  </a:ext>
                </a:extLst>
              </a:tr>
              <a:tr h="11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98182"/>
                  </a:ext>
                </a:extLst>
              </a:tr>
              <a:tr h="11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105.618.115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763811"/>
                  </a:ext>
                </a:extLst>
              </a:tr>
              <a:tr h="11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2.174.948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587947"/>
                  </a:ext>
                </a:extLst>
              </a:tr>
              <a:tr h="11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211258"/>
                  </a:ext>
                </a:extLst>
              </a:tr>
              <a:tr h="11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320.976.432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027879"/>
                  </a:ext>
                </a:extLst>
              </a:tr>
              <a:tr h="176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110.045.034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110.591.440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110.561.627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699556"/>
                  </a:ext>
                </a:extLst>
              </a:tr>
              <a:tr h="11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589599"/>
                  </a:ext>
                </a:extLst>
              </a:tr>
              <a:tr h="11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147571"/>
                  </a:ext>
                </a:extLst>
              </a:tr>
              <a:tr h="184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722842"/>
                  </a:ext>
                </a:extLst>
              </a:tr>
              <a:tr h="226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946909"/>
                  </a:ext>
                </a:extLst>
              </a:tr>
              <a:tr h="14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36.646.030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35061"/>
                  </a:ext>
                </a:extLst>
              </a:tr>
              <a:tr h="14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3.305.493.423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8.838.917.692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5.533.424.269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3.786.494.999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470793"/>
                  </a:ext>
                </a:extLst>
              </a:tr>
              <a:tr h="162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296243"/>
                  </a:ext>
                </a:extLst>
              </a:tr>
              <a:tr h="176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927780"/>
                  </a:ext>
                </a:extLst>
              </a:tr>
              <a:tr h="11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72181"/>
                  </a:ext>
                </a:extLst>
              </a:tr>
              <a:tr h="11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265267"/>
                  </a:ext>
                </a:extLst>
              </a:tr>
              <a:tr h="169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640402"/>
                  </a:ext>
                </a:extLst>
              </a:tr>
              <a:tr h="162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130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481B389-DB05-4801-9A0A-09D3517D6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392129"/>
              </p:ext>
            </p:extLst>
          </p:nvPr>
        </p:nvGraphicFramePr>
        <p:xfrm>
          <a:off x="539552" y="1798784"/>
          <a:ext cx="8061430" cy="2306525"/>
        </p:xfrm>
        <a:graphic>
          <a:graphicData uri="http://schemas.openxmlformats.org/drawingml/2006/table">
            <a:tbl>
              <a:tblPr/>
              <a:tblGrid>
                <a:gridCol w="241577">
                  <a:extLst>
                    <a:ext uri="{9D8B030D-6E8A-4147-A177-3AD203B41FA5}">
                      <a16:colId xmlns:a16="http://schemas.microsoft.com/office/drawing/2014/main" val="1909505985"/>
                    </a:ext>
                  </a:extLst>
                </a:gridCol>
                <a:gridCol w="241577">
                  <a:extLst>
                    <a:ext uri="{9D8B030D-6E8A-4147-A177-3AD203B41FA5}">
                      <a16:colId xmlns:a16="http://schemas.microsoft.com/office/drawing/2014/main" val="2654805359"/>
                    </a:ext>
                  </a:extLst>
                </a:gridCol>
                <a:gridCol w="241577">
                  <a:extLst>
                    <a:ext uri="{9D8B030D-6E8A-4147-A177-3AD203B41FA5}">
                      <a16:colId xmlns:a16="http://schemas.microsoft.com/office/drawing/2014/main" val="775549111"/>
                    </a:ext>
                  </a:extLst>
                </a:gridCol>
                <a:gridCol w="2724991">
                  <a:extLst>
                    <a:ext uri="{9D8B030D-6E8A-4147-A177-3AD203B41FA5}">
                      <a16:colId xmlns:a16="http://schemas.microsoft.com/office/drawing/2014/main" val="2839249369"/>
                    </a:ext>
                  </a:extLst>
                </a:gridCol>
                <a:gridCol w="717483">
                  <a:extLst>
                    <a:ext uri="{9D8B030D-6E8A-4147-A177-3AD203B41FA5}">
                      <a16:colId xmlns:a16="http://schemas.microsoft.com/office/drawing/2014/main" val="3426749624"/>
                    </a:ext>
                  </a:extLst>
                </a:gridCol>
                <a:gridCol w="753721">
                  <a:extLst>
                    <a:ext uri="{9D8B030D-6E8A-4147-A177-3AD203B41FA5}">
                      <a16:colId xmlns:a16="http://schemas.microsoft.com/office/drawing/2014/main" val="3608449322"/>
                    </a:ext>
                  </a:extLst>
                </a:gridCol>
                <a:gridCol w="753721">
                  <a:extLst>
                    <a:ext uri="{9D8B030D-6E8A-4147-A177-3AD203B41FA5}">
                      <a16:colId xmlns:a16="http://schemas.microsoft.com/office/drawing/2014/main" val="3896028388"/>
                    </a:ext>
                  </a:extLst>
                </a:gridCol>
                <a:gridCol w="782710">
                  <a:extLst>
                    <a:ext uri="{9D8B030D-6E8A-4147-A177-3AD203B41FA5}">
                      <a16:colId xmlns:a16="http://schemas.microsoft.com/office/drawing/2014/main" val="3735017586"/>
                    </a:ext>
                  </a:extLst>
                </a:gridCol>
                <a:gridCol w="831025">
                  <a:extLst>
                    <a:ext uri="{9D8B030D-6E8A-4147-A177-3AD203B41FA5}">
                      <a16:colId xmlns:a16="http://schemas.microsoft.com/office/drawing/2014/main" val="303906595"/>
                    </a:ext>
                  </a:extLst>
                </a:gridCol>
                <a:gridCol w="773048">
                  <a:extLst>
                    <a:ext uri="{9D8B030D-6E8A-4147-A177-3AD203B41FA5}">
                      <a16:colId xmlns:a16="http://schemas.microsoft.com/office/drawing/2014/main" val="2056424159"/>
                    </a:ext>
                  </a:extLst>
                </a:gridCol>
              </a:tblGrid>
              <a:tr h="114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067873"/>
                  </a:ext>
                </a:extLst>
              </a:tr>
              <a:tr h="2280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05100"/>
                  </a:ext>
                </a:extLst>
              </a:tr>
              <a:tr h="163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572025"/>
                  </a:ext>
                </a:extLst>
              </a:tr>
              <a:tr h="156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061115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424573"/>
                  </a:ext>
                </a:extLst>
              </a:tr>
              <a:tr h="114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577620"/>
                  </a:ext>
                </a:extLst>
              </a:tr>
              <a:tr h="114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501272"/>
                  </a:ext>
                </a:extLst>
              </a:tr>
              <a:tr h="114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234270"/>
                  </a:ext>
                </a:extLst>
              </a:tr>
              <a:tr h="114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102175"/>
                  </a:ext>
                </a:extLst>
              </a:tr>
              <a:tr h="114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138690"/>
                  </a:ext>
                </a:extLst>
              </a:tr>
              <a:tr h="142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034217"/>
                  </a:ext>
                </a:extLst>
              </a:tr>
              <a:tr h="114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198573"/>
                  </a:ext>
                </a:extLst>
              </a:tr>
              <a:tr h="114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26.470.764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326660"/>
                  </a:ext>
                </a:extLst>
              </a:tr>
              <a:tr h="114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24.220.944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711916"/>
                  </a:ext>
                </a:extLst>
              </a:tr>
              <a:tr h="114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2.174.947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469530"/>
                  </a:ext>
                </a:extLst>
              </a:tr>
              <a:tr h="114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74.873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587623"/>
                  </a:ext>
                </a:extLst>
              </a:tr>
              <a:tr h="114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658840"/>
                  </a:ext>
                </a:extLst>
              </a:tr>
              <a:tr h="114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856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42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693294"/>
            <a:ext cx="81107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335683"/>
            <a:ext cx="811075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1BE4C92-8CE6-4EE7-B006-0027D6CABB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990042"/>
              </p:ext>
            </p:extLst>
          </p:nvPr>
        </p:nvGraphicFramePr>
        <p:xfrm>
          <a:off x="539550" y="1692044"/>
          <a:ext cx="8110755" cy="3049141"/>
        </p:xfrm>
        <a:graphic>
          <a:graphicData uri="http://schemas.openxmlformats.org/drawingml/2006/table">
            <a:tbl>
              <a:tblPr/>
              <a:tblGrid>
                <a:gridCol w="265231">
                  <a:extLst>
                    <a:ext uri="{9D8B030D-6E8A-4147-A177-3AD203B41FA5}">
                      <a16:colId xmlns:a16="http://schemas.microsoft.com/office/drawing/2014/main" val="3437197041"/>
                    </a:ext>
                  </a:extLst>
                </a:gridCol>
                <a:gridCol w="265231">
                  <a:extLst>
                    <a:ext uri="{9D8B030D-6E8A-4147-A177-3AD203B41FA5}">
                      <a16:colId xmlns:a16="http://schemas.microsoft.com/office/drawing/2014/main" val="1882292978"/>
                    </a:ext>
                  </a:extLst>
                </a:gridCol>
                <a:gridCol w="265231">
                  <a:extLst>
                    <a:ext uri="{9D8B030D-6E8A-4147-A177-3AD203B41FA5}">
                      <a16:colId xmlns:a16="http://schemas.microsoft.com/office/drawing/2014/main" val="2178901177"/>
                    </a:ext>
                  </a:extLst>
                </a:gridCol>
                <a:gridCol w="2991803">
                  <a:extLst>
                    <a:ext uri="{9D8B030D-6E8A-4147-A177-3AD203B41FA5}">
                      <a16:colId xmlns:a16="http://schemas.microsoft.com/office/drawing/2014/main" val="2034440141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651939829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3463264049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2030409295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204385722"/>
                    </a:ext>
                  </a:extLst>
                </a:gridCol>
                <a:gridCol w="755907">
                  <a:extLst>
                    <a:ext uri="{9D8B030D-6E8A-4147-A177-3AD203B41FA5}">
                      <a16:colId xmlns:a16="http://schemas.microsoft.com/office/drawing/2014/main" val="3575348664"/>
                    </a:ext>
                  </a:extLst>
                </a:gridCol>
                <a:gridCol w="724080">
                  <a:extLst>
                    <a:ext uri="{9D8B030D-6E8A-4147-A177-3AD203B41FA5}">
                      <a16:colId xmlns:a16="http://schemas.microsoft.com/office/drawing/2014/main" val="890345086"/>
                    </a:ext>
                  </a:extLst>
                </a:gridCol>
              </a:tblGrid>
              <a:tr h="1247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736475"/>
                  </a:ext>
                </a:extLst>
              </a:tr>
              <a:tr h="3821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290844"/>
                  </a:ext>
                </a:extLst>
              </a:tr>
              <a:tr h="1637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4.684.999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271450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57902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94083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513965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987889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688258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343385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286464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328785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708197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4.681.651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205876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4.180.932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806887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500.719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091593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405230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249112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398145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257811"/>
                  </a:ext>
                </a:extLst>
              </a:tr>
              <a:tr h="132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38798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847228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004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5025</TotalTime>
  <Words>9404</Words>
  <Application>Microsoft Office PowerPoint</Application>
  <PresentationFormat>Presentación en pantalla (4:3)</PresentationFormat>
  <Paragraphs>5101</Paragraphs>
  <Slides>27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Arial</vt:lpstr>
      <vt:lpstr>Calibri</vt:lpstr>
      <vt:lpstr>2_Tema de Office</vt:lpstr>
      <vt:lpstr>Presentación de PowerPoint</vt:lpstr>
      <vt:lpstr>EJECUCIÓN ACUMULADA DE GASTOS A MAYO DE 2021  PARTIDA 50 TESORO PÚBLICO</vt:lpstr>
      <vt:lpstr>EJECUCIÓN ACUMULADA DE GASTOS A MAYO DE 2021  PARTIDA 50 RESUMEN POR CAPÍTULOS</vt:lpstr>
      <vt:lpstr>EJECUCIÓN ACUMULADA DE GASTOS A MAYO DE 2021  PARTIDA 50. CAPÍTULO 01. PROGRAMA 02:  SUBSIDIOS</vt:lpstr>
      <vt:lpstr>EJECUCIÓN ACUMULADA DE GASTOS A MAYO DE 2021  PARTIDA 50. CAPÍTULO 01. PROGRAMA 03:  OPERACIONES COMPLEMENTARIAS</vt:lpstr>
      <vt:lpstr>EJECUCIÓN ACUMULADA DE GASTOS A MAYO DE 2021  PARTIDA 50. CAPÍTULO 01. PROGRAMA 03:  OPERACIONES COMPLEMENTARIAS</vt:lpstr>
      <vt:lpstr>EJECUCIÓN ACUMULADA DE GASTOS A MAYO DE 2021  PARTIDA 50. CAPÍTULO 01. PROGRAMA 03:  OPERACIONES COMPLEMENTARIAS</vt:lpstr>
      <vt:lpstr>EJECUCIÓN ACUMULADA DE GASTOS A MAYO DE 2021  PARTIDA 50. CAPÍTULO 01. PROGRAMA 03:  OPERACIONES COMPLEMENTARIAS</vt:lpstr>
      <vt:lpstr>EJECUCIÓN ACUMULADA DE GASTOS A MAYO DE 2021  PARTIDA 50. CAPÍTULO 01. PROGRAMA 03:  OPERACIONES COMPLEMENTARIAS</vt:lpstr>
      <vt:lpstr>EJECUCIÓN ACUMULADA DE GASTOS A MAYO DE 2021  PARTIDA 50. CAPÍTULO 01. PROGRAMA 04:  SERVICIO DE LA DEUDA PÚBLICA</vt:lpstr>
      <vt:lpstr>EJECUCIÓN ACUMULADA DE GASTOS A MAYO DE 2021  PARTIDA 50. CAPÍTULO 01. PROGRAMA 04:  SERVICIO DE LA DEUDA PÚBLICA</vt:lpstr>
      <vt:lpstr>EJECUCIÓN ACUMULADA DE GASTOS A MAYO DE 2021  PARTIDA 50. CAPÍTULO 01. PROGRAMA 04:  SERVICIO DE LA DEUDA PÚBLICA</vt:lpstr>
      <vt:lpstr>EJECUCIÓN ACUMULADA DE GASTOS A MAYO DE 2021  PARTIDA 50. CAPÍTULO 01. PROGRAMA 04:  SERVICIO DE LA DEUDA PÚBLICA</vt:lpstr>
      <vt:lpstr>EJECUCIÓN ACUMULADA DE GASTOS A MAYO DE 2021  PARTIDA 50. CAPÍTULO 01. PROGRAMA 05:  APORTE FISCAL LIBRE</vt:lpstr>
      <vt:lpstr>EJECUCIÓN ACUMULADA DE GASTOS A MAYO DE 2021  PARTIDA 50. CAPÍTULO 01. PROGRAMA 05:  APORTE FISCAL LIBRE</vt:lpstr>
      <vt:lpstr>EJECUCIÓN ACUMULADA DE GASTOS A MAYO DE 2021  PARTIDA 50. CAPÍTULO 01. PROGRAMA 05:  APORTE FISCAL LIBRE</vt:lpstr>
      <vt:lpstr>EJECUCIÓN ACUMULADA DE GASTOS A MAYO DE 2021  PARTIDA 50. CAPÍTULO 01. PROGRAMA 06:  FONDO DE RESERVA DE PENSIONES</vt:lpstr>
      <vt:lpstr>EJECUCIÓN ACUMULADA DE GASTOS A MAYO DE 2021  PARTIDA 50. CAPÍTULO 01. PROGRAMA 07:  FONDO DE ESTABILIZACIÓN ECONÓMICA Y SOCIAL</vt:lpstr>
      <vt:lpstr>EJECUCIÓN ACUMULADA DE GASTOS A MAYO DE 2021  PARTIDA 50. CAPÍTULO 01. PROGRAMA 08:  FONDO PARA LA EDUCACIÓN</vt:lpstr>
      <vt:lpstr>EJECUCIÓN ACUMULADA DE GASTOS A MAYO DE 2021  PARTIDA 50. CAPÍTULO 01. PROGRAMA 09:  FONDO DE APOYO REGIONAL</vt:lpstr>
      <vt:lpstr>EJECUCIÓN ACUMULADA DE GASTOS A MAYO DE 2021  PARTIDA 50. CAPÍTULO 01. PROGRAMA 10:  FONDO PARA DIAGNÓSTICOS Y TRATAMIENTOS DE ALTO COSTO</vt:lpstr>
      <vt:lpstr>EJECUCIÓN ACUMULADA DE GASTOS A MAYO DE 2021  PARTIDA 50. CAPÍTULO 01. PROGRAMA 11:  EMPRESAS Y SOCIEDADES DEL ESTADO</vt:lpstr>
      <vt:lpstr>EJECUCIÓN ACUMULADA DE GASTOS A MAYO DE 2021  PARTIDA 50. CAPÍTULO 01. PROGRAMA 12:  FONDO DE CONTINGENCIA ESTRATÉGICO</vt:lpstr>
      <vt:lpstr>EJECUCIÓN ACUMULADA DE GASTOS A MAYO DE 2021  PARTIDA 50. CAPÍTULO 01. PROGRAMA 13:  FINANCIAMIENTO GOBIERNOS REGIONALES </vt:lpstr>
      <vt:lpstr>EJECUCIÓN ACUMULADA DE GASTOS A MAYO DE 2021  PARTIDA 50. CAPÍTULO 01. PROGRAMA 13:  FINANCIAMIENTO GOBIERNOS REGIONALES </vt:lpstr>
      <vt:lpstr>EJECUCIÓN ACUMULADA DE GASTOS A MAYO DE 2021  PARTIDA 50. CAPÍTULO 01. PROGRAMA 13:  FINANCIAMIENTO GOBIERNOS REGIONALES </vt:lpstr>
      <vt:lpstr>EJECUCIÓN ACUMULADA DE GASTOS A MAYO DE 2021  PARTIDA 50. CAPÍTULO 01. PROGRAMA 50:  PROGRAMA DE BENEFICIOS FET –Covid - 19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393</cp:revision>
  <cp:lastPrinted>2019-10-22T12:56:39Z</cp:lastPrinted>
  <dcterms:created xsi:type="dcterms:W3CDTF">2016-06-23T13:38:47Z</dcterms:created>
  <dcterms:modified xsi:type="dcterms:W3CDTF">2021-07-08T13:56:24Z</dcterms:modified>
</cp:coreProperties>
</file>