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73" d="100"/>
          <a:sy n="73" d="100"/>
        </p:scale>
        <p:origin x="1686" y="66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A13B07-EC03-4E37-9979-815E67418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711330"/>
              </p:ext>
            </p:extLst>
          </p:nvPr>
        </p:nvGraphicFramePr>
        <p:xfrm>
          <a:off x="532930" y="1677512"/>
          <a:ext cx="8095843" cy="4098096"/>
        </p:xfrm>
        <a:graphic>
          <a:graphicData uri="http://schemas.openxmlformats.org/drawingml/2006/table">
            <a:tbl>
              <a:tblPr/>
              <a:tblGrid>
                <a:gridCol w="261240">
                  <a:extLst>
                    <a:ext uri="{9D8B030D-6E8A-4147-A177-3AD203B41FA5}">
                      <a16:colId xmlns:a16="http://schemas.microsoft.com/office/drawing/2014/main" val="1846221560"/>
                    </a:ext>
                  </a:extLst>
                </a:gridCol>
                <a:gridCol w="261240">
                  <a:extLst>
                    <a:ext uri="{9D8B030D-6E8A-4147-A177-3AD203B41FA5}">
                      <a16:colId xmlns:a16="http://schemas.microsoft.com/office/drawing/2014/main" val="131580024"/>
                    </a:ext>
                  </a:extLst>
                </a:gridCol>
                <a:gridCol w="261240">
                  <a:extLst>
                    <a:ext uri="{9D8B030D-6E8A-4147-A177-3AD203B41FA5}">
                      <a16:colId xmlns:a16="http://schemas.microsoft.com/office/drawing/2014/main" val="374975740"/>
                    </a:ext>
                  </a:extLst>
                </a:gridCol>
                <a:gridCol w="2946793">
                  <a:extLst>
                    <a:ext uri="{9D8B030D-6E8A-4147-A177-3AD203B41FA5}">
                      <a16:colId xmlns:a16="http://schemas.microsoft.com/office/drawing/2014/main" val="3022403185"/>
                    </a:ext>
                  </a:extLst>
                </a:gridCol>
                <a:gridCol w="807232">
                  <a:extLst>
                    <a:ext uri="{9D8B030D-6E8A-4147-A177-3AD203B41FA5}">
                      <a16:colId xmlns:a16="http://schemas.microsoft.com/office/drawing/2014/main" val="3104664186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203724006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2397491004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2056877056"/>
                    </a:ext>
                  </a:extLst>
                </a:gridCol>
                <a:gridCol w="744536">
                  <a:extLst>
                    <a:ext uri="{9D8B030D-6E8A-4147-A177-3AD203B41FA5}">
                      <a16:colId xmlns:a16="http://schemas.microsoft.com/office/drawing/2014/main" val="3945777126"/>
                    </a:ext>
                  </a:extLst>
                </a:gridCol>
                <a:gridCol w="713187">
                  <a:extLst>
                    <a:ext uri="{9D8B030D-6E8A-4147-A177-3AD203B41FA5}">
                      <a16:colId xmlns:a16="http://schemas.microsoft.com/office/drawing/2014/main" val="421389895"/>
                    </a:ext>
                  </a:extLst>
                </a:gridCol>
              </a:tblGrid>
              <a:tr h="123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792613"/>
                  </a:ext>
                </a:extLst>
              </a:tr>
              <a:tr h="378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657118"/>
                  </a:ext>
                </a:extLst>
              </a:tr>
              <a:tr h="162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3.175.500.260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8026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67.740.541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6754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43.725.938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807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43.104.412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66270"/>
                  </a:ext>
                </a:extLst>
              </a:tr>
              <a:tr h="17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58280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725263"/>
                  </a:ext>
                </a:extLst>
              </a:tr>
              <a:tr h="162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973280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224.761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8652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1098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16.612.340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0051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7.513.556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4515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00816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39381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2390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898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37306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45348"/>
                  </a:ext>
                </a:extLst>
              </a:tr>
              <a:tr h="131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4751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2.076.961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3579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21626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2025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2.046.489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381146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47400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22014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58888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48943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4.350.575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9217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3.993.904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42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9B4C3E-3502-4DF8-9AAB-20684FDCF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70889"/>
              </p:ext>
            </p:extLst>
          </p:nvPr>
        </p:nvGraphicFramePr>
        <p:xfrm>
          <a:off x="537544" y="1654932"/>
          <a:ext cx="8066904" cy="4373727"/>
        </p:xfrm>
        <a:graphic>
          <a:graphicData uri="http://schemas.openxmlformats.org/drawingml/2006/table">
            <a:tbl>
              <a:tblPr/>
              <a:tblGrid>
                <a:gridCol w="260308">
                  <a:extLst>
                    <a:ext uri="{9D8B030D-6E8A-4147-A177-3AD203B41FA5}">
                      <a16:colId xmlns:a16="http://schemas.microsoft.com/office/drawing/2014/main" val="1776058228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3855965900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15424626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1745149637"/>
                    </a:ext>
                  </a:extLst>
                </a:gridCol>
                <a:gridCol w="804348">
                  <a:extLst>
                    <a:ext uri="{9D8B030D-6E8A-4147-A177-3AD203B41FA5}">
                      <a16:colId xmlns:a16="http://schemas.microsoft.com/office/drawing/2014/main" val="2548403461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578663208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359386982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531567300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542449087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1956084589"/>
                    </a:ext>
                  </a:extLst>
                </a:gridCol>
              </a:tblGrid>
              <a:tr h="121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540569"/>
                  </a:ext>
                </a:extLst>
              </a:tr>
              <a:tr h="3632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649480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472390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36807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1975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878825"/>
                  </a:ext>
                </a:extLst>
              </a:tr>
              <a:tr h="13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286.953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55618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40397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2.746.347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63362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1.488.452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83903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229751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644134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86395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87727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42195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56835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19432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27122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02065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86487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9610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022345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16980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8614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2723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0356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625880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102697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8562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62336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305.341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82878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986531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9183"/>
                  </a:ext>
                </a:extLst>
              </a:tr>
              <a:tr h="121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75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F17F47-23A1-4A6F-881E-167DEB8F6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451886"/>
              </p:ext>
            </p:extLst>
          </p:nvPr>
        </p:nvGraphicFramePr>
        <p:xfrm>
          <a:off x="564427" y="1814442"/>
          <a:ext cx="7983440" cy="1392589"/>
        </p:xfrm>
        <a:graphic>
          <a:graphicData uri="http://schemas.openxmlformats.org/drawingml/2006/table">
            <a:tbl>
              <a:tblPr/>
              <a:tblGrid>
                <a:gridCol w="257614">
                  <a:extLst>
                    <a:ext uri="{9D8B030D-6E8A-4147-A177-3AD203B41FA5}">
                      <a16:colId xmlns:a16="http://schemas.microsoft.com/office/drawing/2014/main" val="2833978877"/>
                    </a:ext>
                  </a:extLst>
                </a:gridCol>
                <a:gridCol w="257614">
                  <a:extLst>
                    <a:ext uri="{9D8B030D-6E8A-4147-A177-3AD203B41FA5}">
                      <a16:colId xmlns:a16="http://schemas.microsoft.com/office/drawing/2014/main" val="147566524"/>
                    </a:ext>
                  </a:extLst>
                </a:gridCol>
                <a:gridCol w="257614">
                  <a:extLst>
                    <a:ext uri="{9D8B030D-6E8A-4147-A177-3AD203B41FA5}">
                      <a16:colId xmlns:a16="http://schemas.microsoft.com/office/drawing/2014/main" val="1425118662"/>
                    </a:ext>
                  </a:extLst>
                </a:gridCol>
                <a:gridCol w="2905878">
                  <a:extLst>
                    <a:ext uri="{9D8B030D-6E8A-4147-A177-3AD203B41FA5}">
                      <a16:colId xmlns:a16="http://schemas.microsoft.com/office/drawing/2014/main" val="2595985915"/>
                    </a:ext>
                  </a:extLst>
                </a:gridCol>
                <a:gridCol w="796025">
                  <a:extLst>
                    <a:ext uri="{9D8B030D-6E8A-4147-A177-3AD203B41FA5}">
                      <a16:colId xmlns:a16="http://schemas.microsoft.com/office/drawing/2014/main" val="3869891023"/>
                    </a:ext>
                  </a:extLst>
                </a:gridCol>
                <a:gridCol w="690404">
                  <a:extLst>
                    <a:ext uri="{9D8B030D-6E8A-4147-A177-3AD203B41FA5}">
                      <a16:colId xmlns:a16="http://schemas.microsoft.com/office/drawing/2014/main" val="1949321733"/>
                    </a:ext>
                  </a:extLst>
                </a:gridCol>
                <a:gridCol w="690404">
                  <a:extLst>
                    <a:ext uri="{9D8B030D-6E8A-4147-A177-3AD203B41FA5}">
                      <a16:colId xmlns:a16="http://schemas.microsoft.com/office/drawing/2014/main" val="2792710883"/>
                    </a:ext>
                  </a:extLst>
                </a:gridCol>
                <a:gridCol w="690404">
                  <a:extLst>
                    <a:ext uri="{9D8B030D-6E8A-4147-A177-3AD203B41FA5}">
                      <a16:colId xmlns:a16="http://schemas.microsoft.com/office/drawing/2014/main" val="3249290541"/>
                    </a:ext>
                  </a:extLst>
                </a:gridCol>
                <a:gridCol w="734198">
                  <a:extLst>
                    <a:ext uri="{9D8B030D-6E8A-4147-A177-3AD203B41FA5}">
                      <a16:colId xmlns:a16="http://schemas.microsoft.com/office/drawing/2014/main" val="2300360142"/>
                    </a:ext>
                  </a:extLst>
                </a:gridCol>
                <a:gridCol w="703285">
                  <a:extLst>
                    <a:ext uri="{9D8B030D-6E8A-4147-A177-3AD203B41FA5}">
                      <a16:colId xmlns:a16="http://schemas.microsoft.com/office/drawing/2014/main" val="2010366284"/>
                    </a:ext>
                  </a:extLst>
                </a:gridCol>
              </a:tblGrid>
              <a:tr h="126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864238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73093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49347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3.107.759.719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22228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2.354.028.224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207580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1849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753.592.111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5010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92870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206344"/>
                  </a:ext>
                </a:extLst>
              </a:tr>
              <a:tr h="126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9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B8C451-4BCD-4F48-B65A-84F70E054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177942"/>
              </p:ext>
            </p:extLst>
          </p:nvPr>
        </p:nvGraphicFramePr>
        <p:xfrm>
          <a:off x="561728" y="1776269"/>
          <a:ext cx="8062451" cy="1785958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1780291610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3211626314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2471944188"/>
                    </a:ext>
                  </a:extLst>
                </a:gridCol>
                <a:gridCol w="2973985">
                  <a:extLst>
                    <a:ext uri="{9D8B030D-6E8A-4147-A177-3AD203B41FA5}">
                      <a16:colId xmlns:a16="http://schemas.microsoft.com/office/drawing/2014/main" val="2705770704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434726973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029752838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641269938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1855673121"/>
                    </a:ext>
                  </a:extLst>
                </a:gridCol>
                <a:gridCol w="751405">
                  <a:extLst>
                    <a:ext uri="{9D8B030D-6E8A-4147-A177-3AD203B41FA5}">
                      <a16:colId xmlns:a16="http://schemas.microsoft.com/office/drawing/2014/main" val="695598861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4223875099"/>
                    </a:ext>
                  </a:extLst>
                </a:gridCol>
              </a:tblGrid>
              <a:tr h="1566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20198"/>
                  </a:ext>
                </a:extLst>
              </a:tr>
              <a:tr h="383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648739"/>
                  </a:ext>
                </a:extLst>
              </a:tr>
              <a:tr h="164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2918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300.197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19305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296620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200648"/>
                  </a:ext>
                </a:extLst>
              </a:tr>
              <a:tr h="140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72711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44521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371924"/>
                  </a:ext>
                </a:extLst>
              </a:tr>
              <a:tr h="156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98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56BAF9-4B28-4663-96A4-8AC927C54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49388"/>
              </p:ext>
            </p:extLst>
          </p:nvPr>
        </p:nvGraphicFramePr>
        <p:xfrm>
          <a:off x="536798" y="1700808"/>
          <a:ext cx="8070405" cy="2569251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3791911723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3734535821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774411042"/>
                    </a:ext>
                  </a:extLst>
                </a:gridCol>
                <a:gridCol w="2984015">
                  <a:extLst>
                    <a:ext uri="{9D8B030D-6E8A-4147-A177-3AD203B41FA5}">
                      <a16:colId xmlns:a16="http://schemas.microsoft.com/office/drawing/2014/main" val="350896397"/>
                    </a:ext>
                  </a:extLst>
                </a:gridCol>
                <a:gridCol w="699053">
                  <a:extLst>
                    <a:ext uri="{9D8B030D-6E8A-4147-A177-3AD203B41FA5}">
                      <a16:colId xmlns:a16="http://schemas.microsoft.com/office/drawing/2014/main" val="1932114740"/>
                    </a:ext>
                  </a:extLst>
                </a:gridCol>
                <a:gridCol w="699053">
                  <a:extLst>
                    <a:ext uri="{9D8B030D-6E8A-4147-A177-3AD203B41FA5}">
                      <a16:colId xmlns:a16="http://schemas.microsoft.com/office/drawing/2014/main" val="2212770780"/>
                    </a:ext>
                  </a:extLst>
                </a:gridCol>
                <a:gridCol w="699053">
                  <a:extLst>
                    <a:ext uri="{9D8B030D-6E8A-4147-A177-3AD203B41FA5}">
                      <a16:colId xmlns:a16="http://schemas.microsoft.com/office/drawing/2014/main" val="413465302"/>
                    </a:ext>
                  </a:extLst>
                </a:gridCol>
                <a:gridCol w="699053">
                  <a:extLst>
                    <a:ext uri="{9D8B030D-6E8A-4147-A177-3AD203B41FA5}">
                      <a16:colId xmlns:a16="http://schemas.microsoft.com/office/drawing/2014/main" val="2461078749"/>
                    </a:ext>
                  </a:extLst>
                </a:gridCol>
                <a:gridCol w="743395">
                  <a:extLst>
                    <a:ext uri="{9D8B030D-6E8A-4147-A177-3AD203B41FA5}">
                      <a16:colId xmlns:a16="http://schemas.microsoft.com/office/drawing/2014/main" val="369369397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2877245370"/>
                    </a:ext>
                  </a:extLst>
                </a:gridCol>
              </a:tblGrid>
              <a:tr h="150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940998"/>
                  </a:ext>
                </a:extLst>
              </a:tr>
              <a:tr h="458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27183"/>
                  </a:ext>
                </a:extLst>
              </a:tr>
              <a:tr h="157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40.842.020.449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691.692.021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19.086.941.070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1592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40.842.020.449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691.692.021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19.086.941.070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9484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16.127.624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-753.740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6.608.330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27777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44.486.095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99226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242.159.407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03371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32.577.613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96062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2.340.277.212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-43.604.761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933.400.901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485249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78.452.718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31.051.575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384023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348.031.771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91.826.067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140.409.449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508966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422.966.139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5.016.763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216.161.770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74895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11.456.405.052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57.446.320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4.446.530.089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86981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1.209.385.028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17.255.408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512.585.433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794827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1.194.769.007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22.748.080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493.347.711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14461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2.194.244.002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139.233.234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687.691.471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13306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573.774.638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34.726.251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290.251.066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39207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1.361.364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824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F84B43-99C2-4551-9DE8-BDF71DCCC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342465"/>
              </p:ext>
            </p:extLst>
          </p:nvPr>
        </p:nvGraphicFramePr>
        <p:xfrm>
          <a:off x="539186" y="1679944"/>
          <a:ext cx="8113495" cy="2705566"/>
        </p:xfrm>
        <a:graphic>
          <a:graphicData uri="http://schemas.openxmlformats.org/drawingml/2006/table">
            <a:tbl>
              <a:tblPr/>
              <a:tblGrid>
                <a:gridCol w="314680">
                  <a:extLst>
                    <a:ext uri="{9D8B030D-6E8A-4147-A177-3AD203B41FA5}">
                      <a16:colId xmlns:a16="http://schemas.microsoft.com/office/drawing/2014/main" val="3238660943"/>
                    </a:ext>
                  </a:extLst>
                </a:gridCol>
                <a:gridCol w="262233">
                  <a:extLst>
                    <a:ext uri="{9D8B030D-6E8A-4147-A177-3AD203B41FA5}">
                      <a16:colId xmlns:a16="http://schemas.microsoft.com/office/drawing/2014/main" val="320768586"/>
                    </a:ext>
                  </a:extLst>
                </a:gridCol>
                <a:gridCol w="262233">
                  <a:extLst>
                    <a:ext uri="{9D8B030D-6E8A-4147-A177-3AD203B41FA5}">
                      <a16:colId xmlns:a16="http://schemas.microsoft.com/office/drawing/2014/main" val="2582823925"/>
                    </a:ext>
                  </a:extLst>
                </a:gridCol>
                <a:gridCol w="2999948">
                  <a:extLst>
                    <a:ext uri="{9D8B030D-6E8A-4147-A177-3AD203B41FA5}">
                      <a16:colId xmlns:a16="http://schemas.microsoft.com/office/drawing/2014/main" val="3905419392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1674206862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3491300595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1400513525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645704145"/>
                    </a:ext>
                  </a:extLst>
                </a:gridCol>
                <a:gridCol w="747364">
                  <a:extLst>
                    <a:ext uri="{9D8B030D-6E8A-4147-A177-3AD203B41FA5}">
                      <a16:colId xmlns:a16="http://schemas.microsoft.com/office/drawing/2014/main" val="415382117"/>
                    </a:ext>
                  </a:extLst>
                </a:gridCol>
                <a:gridCol w="715897">
                  <a:extLst>
                    <a:ext uri="{9D8B030D-6E8A-4147-A177-3AD203B41FA5}">
                      <a16:colId xmlns:a16="http://schemas.microsoft.com/office/drawing/2014/main" val="4237424494"/>
                    </a:ext>
                  </a:extLst>
                </a:gridCol>
              </a:tblGrid>
              <a:tr h="153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606729"/>
                  </a:ext>
                </a:extLst>
              </a:tr>
              <a:tr h="4598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18212"/>
                  </a:ext>
                </a:extLst>
              </a:tr>
              <a:tr h="13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6.181.209.021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322.081.515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4.770.285.746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70345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7.609.835.117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106.268.079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4.115.270.160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032013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48.336.232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434.472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16.661.011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813780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2.819.048.549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-17.763.791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823.121.305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042629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1.067.253.563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13.492.744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360.208.133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49166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25.264.795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-437.540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9.637.529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8423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791.183.752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41.595.774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279.377.202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46844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23.121.736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1.300.419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6.631.763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616408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197.662.030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-1.883.825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94.094.412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34089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118.151.344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2.116.373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27.564.538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62126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60.367.488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416.399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21.869.839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36706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127.043.987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-336.777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29.823.348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4321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64.579.531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30.397.642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33297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87.502.580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-6.405.110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17.810.568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471029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208.712.371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-283.933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63.786.899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750646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442.814.543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-1.327.143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127.746.432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19505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362.855.912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-88.968.424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214.032.269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556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7F03E0-7392-4D0F-AB1E-BDBE4E6E3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686764"/>
              </p:ext>
            </p:extLst>
          </p:nvPr>
        </p:nvGraphicFramePr>
        <p:xfrm>
          <a:off x="524488" y="1759788"/>
          <a:ext cx="8058797" cy="1904059"/>
        </p:xfrm>
        <a:graphic>
          <a:graphicData uri="http://schemas.openxmlformats.org/drawingml/2006/table">
            <a:tbl>
              <a:tblPr/>
              <a:tblGrid>
                <a:gridCol w="263532">
                  <a:extLst>
                    <a:ext uri="{9D8B030D-6E8A-4147-A177-3AD203B41FA5}">
                      <a16:colId xmlns:a16="http://schemas.microsoft.com/office/drawing/2014/main" val="2834823667"/>
                    </a:ext>
                  </a:extLst>
                </a:gridCol>
                <a:gridCol w="263532">
                  <a:extLst>
                    <a:ext uri="{9D8B030D-6E8A-4147-A177-3AD203B41FA5}">
                      <a16:colId xmlns:a16="http://schemas.microsoft.com/office/drawing/2014/main" val="3984028752"/>
                    </a:ext>
                  </a:extLst>
                </a:gridCol>
                <a:gridCol w="263532">
                  <a:extLst>
                    <a:ext uri="{9D8B030D-6E8A-4147-A177-3AD203B41FA5}">
                      <a16:colId xmlns:a16="http://schemas.microsoft.com/office/drawing/2014/main" val="696361272"/>
                    </a:ext>
                  </a:extLst>
                </a:gridCol>
                <a:gridCol w="2972638">
                  <a:extLst>
                    <a:ext uri="{9D8B030D-6E8A-4147-A177-3AD203B41FA5}">
                      <a16:colId xmlns:a16="http://schemas.microsoft.com/office/drawing/2014/main" val="2995066237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1717046252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2492104299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712907220"/>
                    </a:ext>
                  </a:extLst>
                </a:gridCol>
                <a:gridCol w="706264">
                  <a:extLst>
                    <a:ext uri="{9D8B030D-6E8A-4147-A177-3AD203B41FA5}">
                      <a16:colId xmlns:a16="http://schemas.microsoft.com/office/drawing/2014/main" val="3494009069"/>
                    </a:ext>
                  </a:extLst>
                </a:gridCol>
                <a:gridCol w="751065">
                  <a:extLst>
                    <a:ext uri="{9D8B030D-6E8A-4147-A177-3AD203B41FA5}">
                      <a16:colId xmlns:a16="http://schemas.microsoft.com/office/drawing/2014/main" val="3196763697"/>
                    </a:ext>
                  </a:extLst>
                </a:gridCol>
                <a:gridCol w="719442">
                  <a:extLst>
                    <a:ext uri="{9D8B030D-6E8A-4147-A177-3AD203B41FA5}">
                      <a16:colId xmlns:a16="http://schemas.microsoft.com/office/drawing/2014/main" val="728190391"/>
                    </a:ext>
                  </a:extLst>
                </a:gridCol>
              </a:tblGrid>
              <a:tr h="131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530960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34741"/>
                  </a:ext>
                </a:extLst>
              </a:tr>
              <a:tr h="161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116.728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963193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824598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72.809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700516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1411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762226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11681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195511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415896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24.381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54213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68295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91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2021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CAE512-06E9-4F24-9DD8-B49ECB3E6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070790"/>
              </p:ext>
            </p:extLst>
          </p:nvPr>
        </p:nvGraphicFramePr>
        <p:xfrm>
          <a:off x="508820" y="4293096"/>
          <a:ext cx="8120145" cy="1621429"/>
        </p:xfrm>
        <a:graphic>
          <a:graphicData uri="http://schemas.openxmlformats.org/drawingml/2006/table">
            <a:tbl>
              <a:tblPr/>
              <a:tblGrid>
                <a:gridCol w="267462">
                  <a:extLst>
                    <a:ext uri="{9D8B030D-6E8A-4147-A177-3AD203B41FA5}">
                      <a16:colId xmlns:a16="http://schemas.microsoft.com/office/drawing/2014/main" val="2532742890"/>
                    </a:ext>
                  </a:extLst>
                </a:gridCol>
                <a:gridCol w="267462">
                  <a:extLst>
                    <a:ext uri="{9D8B030D-6E8A-4147-A177-3AD203B41FA5}">
                      <a16:colId xmlns:a16="http://schemas.microsoft.com/office/drawing/2014/main" val="3703569269"/>
                    </a:ext>
                  </a:extLst>
                </a:gridCol>
                <a:gridCol w="267462">
                  <a:extLst>
                    <a:ext uri="{9D8B030D-6E8A-4147-A177-3AD203B41FA5}">
                      <a16:colId xmlns:a16="http://schemas.microsoft.com/office/drawing/2014/main" val="1008615195"/>
                    </a:ext>
                  </a:extLst>
                </a:gridCol>
                <a:gridCol w="3016971">
                  <a:extLst>
                    <a:ext uri="{9D8B030D-6E8A-4147-A177-3AD203B41FA5}">
                      <a16:colId xmlns:a16="http://schemas.microsoft.com/office/drawing/2014/main" val="629761493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559921094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3442459508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3986200159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1388383081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3465193915"/>
                    </a:ext>
                  </a:extLst>
                </a:gridCol>
                <a:gridCol w="716798">
                  <a:extLst>
                    <a:ext uri="{9D8B030D-6E8A-4147-A177-3AD203B41FA5}">
                      <a16:colId xmlns:a16="http://schemas.microsoft.com/office/drawing/2014/main" val="1369161081"/>
                    </a:ext>
                  </a:extLst>
                </a:gridCol>
              </a:tblGrid>
              <a:tr h="138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423279"/>
                  </a:ext>
                </a:extLst>
              </a:tr>
              <a:tr h="399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49557"/>
                  </a:ext>
                </a:extLst>
              </a:tr>
              <a:tr h="171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1.549.796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74998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958789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480663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874582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358077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9731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245146"/>
                  </a:ext>
                </a:extLst>
              </a:tr>
              <a:tr h="130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3530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06946B9-849C-4B16-B27B-2758A8EF1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48864"/>
              </p:ext>
            </p:extLst>
          </p:nvPr>
        </p:nvGraphicFramePr>
        <p:xfrm>
          <a:off x="2555776" y="212660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79607549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23751713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044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161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-4.473,81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553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2.201,20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6424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1.714,85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617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-48,48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189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8.870,89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523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33C6A2-4A47-4904-80CC-1C6372D77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676237"/>
              </p:ext>
            </p:extLst>
          </p:nvPr>
        </p:nvGraphicFramePr>
        <p:xfrm>
          <a:off x="539552" y="4151886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3619882502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81587711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1295883755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255186483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55430574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64769129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727944560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756579954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2202982973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2311322072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13404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896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1.774.214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3453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8379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2400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62024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3921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0023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253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217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2133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041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7652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697697-2707-40ED-A5B9-6C1E3B27C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9812"/>
              </p:ext>
            </p:extLst>
          </p:nvPr>
        </p:nvGraphicFramePr>
        <p:xfrm>
          <a:off x="2355850" y="214439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50422752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13379429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074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064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-19.798,27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934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3.332,02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0016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1.719,15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1241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-30,27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211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6.988,34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711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5045F9-3474-49AC-8115-008842224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27920"/>
              </p:ext>
            </p:extLst>
          </p:nvPr>
        </p:nvGraphicFramePr>
        <p:xfrm>
          <a:off x="528174" y="1820366"/>
          <a:ext cx="8087649" cy="1537198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1240038537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2981972625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27952307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2801996934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265002908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948400703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032855152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279140281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1048287040"/>
                    </a:ext>
                  </a:extLst>
                </a:gridCol>
                <a:gridCol w="722018">
                  <a:extLst>
                    <a:ext uri="{9D8B030D-6E8A-4147-A177-3AD203B41FA5}">
                      <a16:colId xmlns:a16="http://schemas.microsoft.com/office/drawing/2014/main" val="3598059067"/>
                    </a:ext>
                  </a:extLst>
                </a:gridCol>
              </a:tblGrid>
              <a:tr h="132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005897"/>
                  </a:ext>
                </a:extLst>
              </a:tr>
              <a:tr h="378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607913"/>
                  </a:ext>
                </a:extLst>
              </a:tr>
              <a:tr h="162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505652,5%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505652,5%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4658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26127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09223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160842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001901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1011305,0%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1011305,0%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523454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202.211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2022110,0%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2022110,0%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34065"/>
                  </a:ext>
                </a:extLst>
              </a:tr>
              <a:tr h="123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97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FE8E62-6895-4C79-B950-90000198B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089079"/>
              </p:ext>
            </p:extLst>
          </p:nvPr>
        </p:nvGraphicFramePr>
        <p:xfrm>
          <a:off x="559889" y="1793874"/>
          <a:ext cx="7991221" cy="2220189"/>
        </p:xfrm>
        <a:graphic>
          <a:graphicData uri="http://schemas.openxmlformats.org/drawingml/2006/table">
            <a:tbl>
              <a:tblPr/>
              <a:tblGrid>
                <a:gridCol w="281381">
                  <a:extLst>
                    <a:ext uri="{9D8B030D-6E8A-4147-A177-3AD203B41FA5}">
                      <a16:colId xmlns:a16="http://schemas.microsoft.com/office/drawing/2014/main" val="1056741973"/>
                    </a:ext>
                  </a:extLst>
                </a:gridCol>
                <a:gridCol w="3173978">
                  <a:extLst>
                    <a:ext uri="{9D8B030D-6E8A-4147-A177-3AD203B41FA5}">
                      <a16:colId xmlns:a16="http://schemas.microsoft.com/office/drawing/2014/main" val="1359187898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178525251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3796474357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1638166247"/>
                    </a:ext>
                  </a:extLst>
                </a:gridCol>
                <a:gridCol w="754101">
                  <a:extLst>
                    <a:ext uri="{9D8B030D-6E8A-4147-A177-3AD203B41FA5}">
                      <a16:colId xmlns:a16="http://schemas.microsoft.com/office/drawing/2014/main" val="2935538326"/>
                    </a:ext>
                  </a:extLst>
                </a:gridCol>
                <a:gridCol w="787867">
                  <a:extLst>
                    <a:ext uri="{9D8B030D-6E8A-4147-A177-3AD203B41FA5}">
                      <a16:colId xmlns:a16="http://schemas.microsoft.com/office/drawing/2014/main" val="2456158279"/>
                    </a:ext>
                  </a:extLst>
                </a:gridCol>
                <a:gridCol w="731591">
                  <a:extLst>
                    <a:ext uri="{9D8B030D-6E8A-4147-A177-3AD203B41FA5}">
                      <a16:colId xmlns:a16="http://schemas.microsoft.com/office/drawing/2014/main" val="1844543207"/>
                    </a:ext>
                  </a:extLst>
                </a:gridCol>
              </a:tblGrid>
              <a:tr h="135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973303"/>
                  </a:ext>
                </a:extLst>
              </a:tr>
              <a:tr h="415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433770"/>
                  </a:ext>
                </a:extLst>
              </a:tr>
              <a:tr h="144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65.541.257.779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5.362.893.571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31.830.380.429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24935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4175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115.444.516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1809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7.436.290.549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1.737.796.653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3.171.077.596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887793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33.504.325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167521625,0%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167521625,0%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59474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40.842.020.449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691.692.021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19.086.941.070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76447"/>
                  </a:ext>
                </a:extLst>
              </a:tr>
              <a:tr h="169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67.740.541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995088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1.524.254.412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-579.139.294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1.584.998.548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0596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391.193.777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3911937770,0%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48534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6.832.940.693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2.007.083.191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4.271.673.424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783653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3.107.759.719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60313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87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08925C4-6468-4B58-9295-062C2C9B3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855260"/>
              </p:ext>
            </p:extLst>
          </p:nvPr>
        </p:nvGraphicFramePr>
        <p:xfrm>
          <a:off x="553624" y="4467169"/>
          <a:ext cx="7997486" cy="1655343"/>
        </p:xfrm>
        <a:graphic>
          <a:graphicData uri="http://schemas.openxmlformats.org/drawingml/2006/table">
            <a:tbl>
              <a:tblPr/>
              <a:tblGrid>
                <a:gridCol w="286854">
                  <a:extLst>
                    <a:ext uri="{9D8B030D-6E8A-4147-A177-3AD203B41FA5}">
                      <a16:colId xmlns:a16="http://schemas.microsoft.com/office/drawing/2014/main" val="898533588"/>
                    </a:ext>
                  </a:extLst>
                </a:gridCol>
                <a:gridCol w="3235712">
                  <a:extLst>
                    <a:ext uri="{9D8B030D-6E8A-4147-A177-3AD203B41FA5}">
                      <a16:colId xmlns:a16="http://schemas.microsoft.com/office/drawing/2014/main" val="258816443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3186388572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3926977165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1037781983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2740252748"/>
                    </a:ext>
                  </a:extLst>
                </a:gridCol>
                <a:gridCol w="699924">
                  <a:extLst>
                    <a:ext uri="{9D8B030D-6E8A-4147-A177-3AD203B41FA5}">
                      <a16:colId xmlns:a16="http://schemas.microsoft.com/office/drawing/2014/main" val="3582392535"/>
                    </a:ext>
                  </a:extLst>
                </a:gridCol>
                <a:gridCol w="699924">
                  <a:extLst>
                    <a:ext uri="{9D8B030D-6E8A-4147-A177-3AD203B41FA5}">
                      <a16:colId xmlns:a16="http://schemas.microsoft.com/office/drawing/2014/main" val="3418274208"/>
                    </a:ext>
                  </a:extLst>
                </a:gridCol>
              </a:tblGrid>
              <a:tr h="136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485046"/>
                  </a:ext>
                </a:extLst>
              </a:tr>
              <a:tr h="41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49188"/>
                  </a:ext>
                </a:extLst>
              </a:tr>
              <a:tr h="145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5.396.373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634652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294050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593246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03196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87533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4.972.882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524296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68316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93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A1577D-F132-4E7C-A990-4C51F7D19B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90452"/>
              </p:ext>
            </p:extLst>
          </p:nvPr>
        </p:nvGraphicFramePr>
        <p:xfrm>
          <a:off x="556584" y="1689141"/>
          <a:ext cx="8013574" cy="150952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161042636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2554776379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32224014"/>
                    </a:ext>
                  </a:extLst>
                </a:gridCol>
                <a:gridCol w="3065974">
                  <a:extLst>
                    <a:ext uri="{9D8B030D-6E8A-4147-A177-3AD203B41FA5}">
                      <a16:colId xmlns:a16="http://schemas.microsoft.com/office/drawing/2014/main" val="4195224648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28828695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0266506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924298429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471499492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2872701308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880769625"/>
                    </a:ext>
                  </a:extLst>
                </a:gridCol>
              </a:tblGrid>
              <a:tr h="129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541485"/>
                  </a:ext>
                </a:extLst>
              </a:tr>
              <a:tr h="371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3058"/>
                  </a:ext>
                </a:extLst>
              </a:tr>
              <a:tr h="159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722.579.714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22630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7437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953746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320.976.432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362125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320.976.432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0486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42760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320.976.432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27899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2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DC8192-FE9F-466A-A3CA-4C5EBDD99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41923"/>
              </p:ext>
            </p:extLst>
          </p:nvPr>
        </p:nvGraphicFramePr>
        <p:xfrm>
          <a:off x="542115" y="1976436"/>
          <a:ext cx="7972474" cy="1455082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503538844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020567269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025924824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392911510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186519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3551292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286492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712928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745138824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316107150"/>
                    </a:ext>
                  </a:extLst>
                </a:gridCol>
              </a:tblGrid>
              <a:tr h="13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36622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31233"/>
                  </a:ext>
                </a:extLst>
              </a:tr>
              <a:tr h="165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208.049.912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87621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44.994.074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289183"/>
                  </a:ext>
                </a:extLst>
              </a:tr>
              <a:tr h="141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44.994.074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494886"/>
                  </a:ext>
                </a:extLst>
              </a:tr>
              <a:tr h="251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44.994.074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442156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163.055.838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934724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163.055.838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23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04B365-E52D-47AD-9686-89754C9D4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117837"/>
              </p:ext>
            </p:extLst>
          </p:nvPr>
        </p:nvGraphicFramePr>
        <p:xfrm>
          <a:off x="556585" y="1689141"/>
          <a:ext cx="8022202" cy="2300096"/>
        </p:xfrm>
        <a:graphic>
          <a:graphicData uri="http://schemas.openxmlformats.org/drawingml/2006/table">
            <a:tbl>
              <a:tblPr/>
              <a:tblGrid>
                <a:gridCol w="262335">
                  <a:extLst>
                    <a:ext uri="{9D8B030D-6E8A-4147-A177-3AD203B41FA5}">
                      <a16:colId xmlns:a16="http://schemas.microsoft.com/office/drawing/2014/main" val="280432277"/>
                    </a:ext>
                  </a:extLst>
                </a:gridCol>
                <a:gridCol w="262335">
                  <a:extLst>
                    <a:ext uri="{9D8B030D-6E8A-4147-A177-3AD203B41FA5}">
                      <a16:colId xmlns:a16="http://schemas.microsoft.com/office/drawing/2014/main" val="3577039633"/>
                    </a:ext>
                  </a:extLst>
                </a:gridCol>
                <a:gridCol w="262335">
                  <a:extLst>
                    <a:ext uri="{9D8B030D-6E8A-4147-A177-3AD203B41FA5}">
                      <a16:colId xmlns:a16="http://schemas.microsoft.com/office/drawing/2014/main" val="1606965638"/>
                    </a:ext>
                  </a:extLst>
                </a:gridCol>
                <a:gridCol w="2959139">
                  <a:extLst>
                    <a:ext uri="{9D8B030D-6E8A-4147-A177-3AD203B41FA5}">
                      <a16:colId xmlns:a16="http://schemas.microsoft.com/office/drawing/2014/main" val="2568052354"/>
                    </a:ext>
                  </a:extLst>
                </a:gridCol>
                <a:gridCol w="703057">
                  <a:extLst>
                    <a:ext uri="{9D8B030D-6E8A-4147-A177-3AD203B41FA5}">
                      <a16:colId xmlns:a16="http://schemas.microsoft.com/office/drawing/2014/main" val="3037778865"/>
                    </a:ext>
                  </a:extLst>
                </a:gridCol>
                <a:gridCol w="703057">
                  <a:extLst>
                    <a:ext uri="{9D8B030D-6E8A-4147-A177-3AD203B41FA5}">
                      <a16:colId xmlns:a16="http://schemas.microsoft.com/office/drawing/2014/main" val="3484173997"/>
                    </a:ext>
                  </a:extLst>
                </a:gridCol>
                <a:gridCol w="703057">
                  <a:extLst>
                    <a:ext uri="{9D8B030D-6E8A-4147-A177-3AD203B41FA5}">
                      <a16:colId xmlns:a16="http://schemas.microsoft.com/office/drawing/2014/main" val="896361133"/>
                    </a:ext>
                  </a:extLst>
                </a:gridCol>
                <a:gridCol w="703057">
                  <a:extLst>
                    <a:ext uri="{9D8B030D-6E8A-4147-A177-3AD203B41FA5}">
                      <a16:colId xmlns:a16="http://schemas.microsoft.com/office/drawing/2014/main" val="650861623"/>
                    </a:ext>
                  </a:extLst>
                </a:gridCol>
                <a:gridCol w="747655">
                  <a:extLst>
                    <a:ext uri="{9D8B030D-6E8A-4147-A177-3AD203B41FA5}">
                      <a16:colId xmlns:a16="http://schemas.microsoft.com/office/drawing/2014/main" val="1456400134"/>
                    </a:ext>
                  </a:extLst>
                </a:gridCol>
                <a:gridCol w="716175">
                  <a:extLst>
                    <a:ext uri="{9D8B030D-6E8A-4147-A177-3AD203B41FA5}">
                      <a16:colId xmlns:a16="http://schemas.microsoft.com/office/drawing/2014/main" val="3318629879"/>
                    </a:ext>
                  </a:extLst>
                </a:gridCol>
              </a:tblGrid>
              <a:tr h="131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858764"/>
                  </a:ext>
                </a:extLst>
              </a:tr>
              <a:tr h="379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614259"/>
                  </a:ext>
                </a:extLst>
              </a:tr>
              <a:tr h="162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37.478.130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505347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020375"/>
                  </a:ext>
                </a:extLst>
              </a:tr>
              <a:tr h="13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5619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21630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51773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7173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75488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81483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45220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9683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836273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024633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05345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099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0665"/>
              </p:ext>
            </p:extLst>
          </p:nvPr>
        </p:nvGraphicFramePr>
        <p:xfrm>
          <a:off x="538836" y="1787750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053415-4C74-44D8-876C-A0E99F152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904546"/>
              </p:ext>
            </p:extLst>
          </p:nvPr>
        </p:nvGraphicFramePr>
        <p:xfrm>
          <a:off x="550010" y="1916832"/>
          <a:ext cx="7953091" cy="3425420"/>
        </p:xfrm>
        <a:graphic>
          <a:graphicData uri="http://schemas.openxmlformats.org/drawingml/2006/table">
            <a:tbl>
              <a:tblPr/>
              <a:tblGrid>
                <a:gridCol w="262652">
                  <a:extLst>
                    <a:ext uri="{9D8B030D-6E8A-4147-A177-3AD203B41FA5}">
                      <a16:colId xmlns:a16="http://schemas.microsoft.com/office/drawing/2014/main" val="3089990523"/>
                    </a:ext>
                  </a:extLst>
                </a:gridCol>
                <a:gridCol w="262652">
                  <a:extLst>
                    <a:ext uri="{9D8B030D-6E8A-4147-A177-3AD203B41FA5}">
                      <a16:colId xmlns:a16="http://schemas.microsoft.com/office/drawing/2014/main" val="3895288027"/>
                    </a:ext>
                  </a:extLst>
                </a:gridCol>
                <a:gridCol w="262652">
                  <a:extLst>
                    <a:ext uri="{9D8B030D-6E8A-4147-A177-3AD203B41FA5}">
                      <a16:colId xmlns:a16="http://schemas.microsoft.com/office/drawing/2014/main" val="3815087067"/>
                    </a:ext>
                  </a:extLst>
                </a:gridCol>
                <a:gridCol w="2962711">
                  <a:extLst>
                    <a:ext uri="{9D8B030D-6E8A-4147-A177-3AD203B41FA5}">
                      <a16:colId xmlns:a16="http://schemas.microsoft.com/office/drawing/2014/main" val="3157381443"/>
                    </a:ext>
                  </a:extLst>
                </a:gridCol>
                <a:gridCol w="703906">
                  <a:extLst>
                    <a:ext uri="{9D8B030D-6E8A-4147-A177-3AD203B41FA5}">
                      <a16:colId xmlns:a16="http://schemas.microsoft.com/office/drawing/2014/main" val="1328780814"/>
                    </a:ext>
                  </a:extLst>
                </a:gridCol>
                <a:gridCol w="703906">
                  <a:extLst>
                    <a:ext uri="{9D8B030D-6E8A-4147-A177-3AD203B41FA5}">
                      <a16:colId xmlns:a16="http://schemas.microsoft.com/office/drawing/2014/main" val="1554382559"/>
                    </a:ext>
                  </a:extLst>
                </a:gridCol>
                <a:gridCol w="703906">
                  <a:extLst>
                    <a:ext uri="{9D8B030D-6E8A-4147-A177-3AD203B41FA5}">
                      <a16:colId xmlns:a16="http://schemas.microsoft.com/office/drawing/2014/main" val="227336743"/>
                    </a:ext>
                  </a:extLst>
                </a:gridCol>
                <a:gridCol w="703906">
                  <a:extLst>
                    <a:ext uri="{9D8B030D-6E8A-4147-A177-3AD203B41FA5}">
                      <a16:colId xmlns:a16="http://schemas.microsoft.com/office/drawing/2014/main" val="3037950613"/>
                    </a:ext>
                  </a:extLst>
                </a:gridCol>
                <a:gridCol w="651376">
                  <a:extLst>
                    <a:ext uri="{9D8B030D-6E8A-4147-A177-3AD203B41FA5}">
                      <a16:colId xmlns:a16="http://schemas.microsoft.com/office/drawing/2014/main" val="2670336452"/>
                    </a:ext>
                  </a:extLst>
                </a:gridCol>
                <a:gridCol w="735424">
                  <a:extLst>
                    <a:ext uri="{9D8B030D-6E8A-4147-A177-3AD203B41FA5}">
                      <a16:colId xmlns:a16="http://schemas.microsoft.com/office/drawing/2014/main" val="1296303975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139595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77503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957.011.630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-88.783.773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380.968.431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5841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168.810.675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4.265.732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59.844.269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41734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168.810.675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4.265.732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59.844.269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445418"/>
                  </a:ext>
                </a:extLst>
              </a:tr>
              <a:tr h="1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3.977.283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-137.451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1.600.222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60266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4.390.175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2.276.097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9903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3.619.675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-546.829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2654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4.432.677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-325.182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55435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5.118.251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-75.033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2.060.666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31828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3.616.690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-223.748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1.641.265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392172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1.888.042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1.748.105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1313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5.126.081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-501.502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2.120.959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69927"/>
                  </a:ext>
                </a:extLst>
              </a:tr>
              <a:tr h="94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8.496.347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3.318.649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2.728.375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62743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5.508.896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527.184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1.980.338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39738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5.044.727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-229.236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2.061.323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36560"/>
                  </a:ext>
                </a:extLst>
              </a:tr>
              <a:tr h="132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4.214.880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-283.661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1.814.006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54934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6.973.389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-197.543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3.340.222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469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3.996.039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-543.455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1.631.899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043947"/>
                  </a:ext>
                </a:extLst>
              </a:tr>
              <a:tr h="132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3.939.197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-223.221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1.749.447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94578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2.241.392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-234.372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29394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9272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49522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26578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3600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7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F4075F-E6A8-4670-881D-1B2CE695B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883742"/>
              </p:ext>
            </p:extLst>
          </p:nvPr>
        </p:nvGraphicFramePr>
        <p:xfrm>
          <a:off x="544292" y="1676512"/>
          <a:ext cx="7972479" cy="3504975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3567418050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2268119400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149263698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85142688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629407372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89153935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333045586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3321115343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58243991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4261206486"/>
                    </a:ext>
                  </a:extLst>
                </a:gridCol>
              </a:tblGrid>
              <a:tr h="116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001438"/>
                  </a:ext>
                </a:extLst>
              </a:tr>
              <a:tr h="232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81333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4.332.882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22646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3.497.901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435393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2.085.236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386570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334680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1.599.904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374295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2.972.669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048334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714276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17.239.174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2.037.602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3.029.192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53503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484241"/>
                  </a:ext>
                </a:extLst>
              </a:tr>
              <a:tr h="134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18415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04735"/>
                  </a:ext>
                </a:extLst>
              </a:tr>
              <a:tr h="145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788.200.955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-93.049.505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321.124.162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226388"/>
                  </a:ext>
                </a:extLst>
              </a:tr>
              <a:tr h="116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788.200.955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-93.049.505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321.124.162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87999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187071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54458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906359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364114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72409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1910"/>
                  </a:ext>
                </a:extLst>
              </a:tr>
              <a:tr h="145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820888"/>
                  </a:ext>
                </a:extLst>
              </a:tr>
              <a:tr h="16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274677"/>
                  </a:ext>
                </a:extLst>
              </a:tr>
              <a:tr h="12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7392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76.745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80683"/>
                  </a:ext>
                </a:extLst>
              </a:tr>
              <a:tr h="174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1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BB905D-39A3-4F7A-823B-7739CF2F5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750247"/>
              </p:ext>
            </p:extLst>
          </p:nvPr>
        </p:nvGraphicFramePr>
        <p:xfrm>
          <a:off x="544292" y="1846955"/>
          <a:ext cx="7963936" cy="3349090"/>
        </p:xfrm>
        <a:graphic>
          <a:graphicData uri="http://schemas.openxmlformats.org/drawingml/2006/table">
            <a:tbl>
              <a:tblPr/>
              <a:tblGrid>
                <a:gridCol w="263010">
                  <a:extLst>
                    <a:ext uri="{9D8B030D-6E8A-4147-A177-3AD203B41FA5}">
                      <a16:colId xmlns:a16="http://schemas.microsoft.com/office/drawing/2014/main" val="1339953580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339879592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1235942711"/>
                    </a:ext>
                  </a:extLst>
                </a:gridCol>
                <a:gridCol w="2966751">
                  <a:extLst>
                    <a:ext uri="{9D8B030D-6E8A-4147-A177-3AD203B41FA5}">
                      <a16:colId xmlns:a16="http://schemas.microsoft.com/office/drawing/2014/main" val="3384899015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3606494833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804904784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600581317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3492448043"/>
                    </a:ext>
                  </a:extLst>
                </a:gridCol>
                <a:gridCol w="652264">
                  <a:extLst>
                    <a:ext uri="{9D8B030D-6E8A-4147-A177-3AD203B41FA5}">
                      <a16:colId xmlns:a16="http://schemas.microsoft.com/office/drawing/2014/main" val="2234229346"/>
                    </a:ext>
                  </a:extLst>
                </a:gridCol>
                <a:gridCol w="736427">
                  <a:extLst>
                    <a:ext uri="{9D8B030D-6E8A-4147-A177-3AD203B41FA5}">
                      <a16:colId xmlns:a16="http://schemas.microsoft.com/office/drawing/2014/main" val="2888181611"/>
                    </a:ext>
                  </a:extLst>
                </a:gridCol>
              </a:tblGrid>
              <a:tr h="126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487935"/>
                  </a:ext>
                </a:extLst>
              </a:tr>
              <a:tr h="25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67353"/>
                  </a:ext>
                </a:extLst>
              </a:tr>
              <a:tr h="19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2186"/>
                  </a:ext>
                </a:extLst>
              </a:tr>
              <a:tr h="160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093325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942122"/>
                  </a:ext>
                </a:extLst>
              </a:tr>
              <a:tr h="14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144309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557472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34.988.558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59584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60.637.098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-276.528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33.875.450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95390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31.435.487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-13.421.898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858211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34.437.581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-21.499.244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8.948.673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464002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47.381.603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-6.236.368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895144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50.259.361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-3.828.902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21.903.430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146514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65.032.273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-6.263.439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9.744.599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95681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71.947.743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-3.224.843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37.458.127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798293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79.117.480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-6.485.848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893040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60.239.588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-2.462.315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32.501.038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82652"/>
                  </a:ext>
                </a:extLst>
              </a:tr>
              <a:tr h="165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22.630.389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-11.961.332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7.158.095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735347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93267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91.488.642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-5.454.564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50.453.670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87111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34.235.994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-2.908.595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5.881.508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046742"/>
                  </a:ext>
                </a:extLst>
              </a:tr>
              <a:tr h="15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19.119.901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-4.999.476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2.281.413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640415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46.454.036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-894.343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4.299.584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746113"/>
                  </a:ext>
                </a:extLst>
              </a:tr>
              <a:tr h="126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22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64CFDE-EDB4-4A25-B0DB-C93C19BDA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53797"/>
              </p:ext>
            </p:extLst>
          </p:nvPr>
        </p:nvGraphicFramePr>
        <p:xfrm>
          <a:off x="535751" y="1781658"/>
          <a:ext cx="7963938" cy="1984694"/>
        </p:xfrm>
        <a:graphic>
          <a:graphicData uri="http://schemas.openxmlformats.org/drawingml/2006/table">
            <a:tbl>
              <a:tblPr/>
              <a:tblGrid>
                <a:gridCol w="263010">
                  <a:extLst>
                    <a:ext uri="{9D8B030D-6E8A-4147-A177-3AD203B41FA5}">
                      <a16:colId xmlns:a16="http://schemas.microsoft.com/office/drawing/2014/main" val="3440360992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2749125960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3063001818"/>
                    </a:ext>
                  </a:extLst>
                </a:gridCol>
                <a:gridCol w="2966752">
                  <a:extLst>
                    <a:ext uri="{9D8B030D-6E8A-4147-A177-3AD203B41FA5}">
                      <a16:colId xmlns:a16="http://schemas.microsoft.com/office/drawing/2014/main" val="2718396327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3415428003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413693593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4011710418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1948026513"/>
                    </a:ext>
                  </a:extLst>
                </a:gridCol>
                <a:gridCol w="652264">
                  <a:extLst>
                    <a:ext uri="{9D8B030D-6E8A-4147-A177-3AD203B41FA5}">
                      <a16:colId xmlns:a16="http://schemas.microsoft.com/office/drawing/2014/main" val="2003146637"/>
                    </a:ext>
                  </a:extLst>
                </a:gridCol>
                <a:gridCol w="736428">
                  <a:extLst>
                    <a:ext uri="{9D8B030D-6E8A-4147-A177-3AD203B41FA5}">
                      <a16:colId xmlns:a16="http://schemas.microsoft.com/office/drawing/2014/main" val="1727251258"/>
                    </a:ext>
                  </a:extLst>
                </a:gridCol>
              </a:tblGrid>
              <a:tr h="156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316779"/>
                  </a:ext>
                </a:extLst>
              </a:tr>
              <a:tr h="382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41118"/>
                  </a:ext>
                </a:extLst>
              </a:tr>
              <a:tr h="164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2.195.183.377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80462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1.819.210.631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51552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1.819.210.631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6781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1.112.991.875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9556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35.973.000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4988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54.106.000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6643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616.139.756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0409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0881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78161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354762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375.972.746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82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434650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BF7BE2-CF24-43C0-8213-CEDA8D3EC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20503"/>
              </p:ext>
            </p:extLst>
          </p:nvPr>
        </p:nvGraphicFramePr>
        <p:xfrm>
          <a:off x="564957" y="1816429"/>
          <a:ext cx="8014083" cy="173098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1373031147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4250702611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104567852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72480982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66622250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35959387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205857252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92134552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941042615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769901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91036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526.509.663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17844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15.664.335.306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4.713.397.896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6.287.162.493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69832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3.175.500.260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13994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40.842.020.449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691.692.021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19.086.941.070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47612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505652,5%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505652,5%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63014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722.579.714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75536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208.049.912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22850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37.478.130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50640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2.195.183.377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63358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4C756C-F049-4638-AC92-9D655E794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82972"/>
              </p:ext>
            </p:extLst>
          </p:nvPr>
        </p:nvGraphicFramePr>
        <p:xfrm>
          <a:off x="565045" y="4196931"/>
          <a:ext cx="8014086" cy="1315732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4109554997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16711646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330956156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41185929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66862204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54232448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01094674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880987568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176840160"/>
                    </a:ext>
                  </a:extLst>
                </a:gridCol>
              </a:tblGrid>
              <a:tr h="129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195247"/>
                  </a:ext>
                </a:extLst>
              </a:tr>
              <a:tr h="397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182046"/>
                  </a:ext>
                </a:extLst>
              </a:tr>
              <a:tr h="137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4.684.999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6082"/>
                  </a:ext>
                </a:extLst>
              </a:tr>
              <a:tr h="1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029374"/>
                  </a:ext>
                </a:extLst>
              </a:tr>
              <a:tr h="1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40825"/>
                  </a:ext>
                </a:extLst>
              </a:tr>
              <a:tr h="1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1.549.796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701860"/>
                  </a:ext>
                </a:extLst>
              </a:tr>
              <a:tr h="1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1.774.214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710504"/>
                  </a:ext>
                </a:extLst>
              </a:tr>
              <a:tr h="1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19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9C7A39-18F5-43CD-A0CF-9CA39B8CE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95669"/>
              </p:ext>
            </p:extLst>
          </p:nvPr>
        </p:nvGraphicFramePr>
        <p:xfrm>
          <a:off x="515040" y="1728936"/>
          <a:ext cx="8085583" cy="4078745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360584201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2443949614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612236063"/>
                    </a:ext>
                  </a:extLst>
                </a:gridCol>
                <a:gridCol w="2855522">
                  <a:extLst>
                    <a:ext uri="{9D8B030D-6E8A-4147-A177-3AD203B41FA5}">
                      <a16:colId xmlns:a16="http://schemas.microsoft.com/office/drawing/2014/main" val="913119851"/>
                    </a:ext>
                  </a:extLst>
                </a:gridCol>
                <a:gridCol w="850581">
                  <a:extLst>
                    <a:ext uri="{9D8B030D-6E8A-4147-A177-3AD203B41FA5}">
                      <a16:colId xmlns:a16="http://schemas.microsoft.com/office/drawing/2014/main" val="4086387334"/>
                    </a:ext>
                  </a:extLst>
                </a:gridCol>
                <a:gridCol w="830329">
                  <a:extLst>
                    <a:ext uri="{9D8B030D-6E8A-4147-A177-3AD203B41FA5}">
                      <a16:colId xmlns:a16="http://schemas.microsoft.com/office/drawing/2014/main" val="2147798247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3823474405"/>
                    </a:ext>
                  </a:extLst>
                </a:gridCol>
                <a:gridCol w="812609">
                  <a:extLst>
                    <a:ext uri="{9D8B030D-6E8A-4147-A177-3AD203B41FA5}">
                      <a16:colId xmlns:a16="http://schemas.microsoft.com/office/drawing/2014/main" val="3057715640"/>
                    </a:ext>
                  </a:extLst>
                </a:gridCol>
                <a:gridCol w="617684">
                  <a:extLst>
                    <a:ext uri="{9D8B030D-6E8A-4147-A177-3AD203B41FA5}">
                      <a16:colId xmlns:a16="http://schemas.microsoft.com/office/drawing/2014/main" val="2012496181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910253975"/>
                    </a:ext>
                  </a:extLst>
                </a:gridCol>
              </a:tblGrid>
              <a:tr h="150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379446"/>
                  </a:ext>
                </a:extLst>
              </a:tr>
              <a:tr h="398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064746"/>
                  </a:ext>
                </a:extLst>
              </a:tr>
              <a:tr h="157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526.509.663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190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48.981.721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43452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48.981.721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83409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28.254.098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9644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20.727.623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35840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447.737.506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36502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403.101.486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576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452.900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793879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8.549.854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52629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191.998.175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8405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6094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145.596.000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59065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29.135.465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37447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27.369.092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00192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74129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53249"/>
                  </a:ext>
                </a:extLst>
              </a:tr>
              <a:tr h="12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22810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44.636.020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49073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43.803.920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2493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832.100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81499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29.790.436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5630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29.790.436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356393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28.440.077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21728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639.274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87047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711.085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4061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9032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1BC4BB4-8F94-4CD9-9E54-45F7CD84F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96317"/>
              </p:ext>
            </p:extLst>
          </p:nvPr>
        </p:nvGraphicFramePr>
        <p:xfrm>
          <a:off x="539552" y="1713158"/>
          <a:ext cx="8104606" cy="4195231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314872712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74107953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4129545178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3075784296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1397885416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673472784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2153083161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3991030357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525389424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4031141847"/>
                    </a:ext>
                  </a:extLst>
                </a:gridCol>
              </a:tblGrid>
              <a:tr h="143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531026"/>
                  </a:ext>
                </a:extLst>
              </a:tr>
              <a:tr h="350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14590"/>
                  </a:ext>
                </a:extLst>
              </a:tr>
              <a:tr h="150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15.664.335.306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4.713.397.896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6.287.162.493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28963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895611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66.462.795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09050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3652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24229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63.962.795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09722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63.962.795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01328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53759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78750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3.982.961.256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-240.887.079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799.045.086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7864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16.973.739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780222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05549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54621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4.835.486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77016"/>
                  </a:ext>
                </a:extLst>
              </a:tr>
              <a:tr h="22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-1.935.677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86885"/>
                  </a:ext>
                </a:extLst>
              </a:tr>
              <a:tr h="121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69775"/>
                  </a:ext>
                </a:extLst>
              </a:tr>
              <a:tr h="22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9.934.484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3433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8845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2.219.555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07043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3.150.794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37136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-4.088.871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89984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584.277.466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11962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398309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6404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07938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1.700.878.832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-240.887.079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197.859.172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618872"/>
                  </a:ext>
                </a:extLst>
              </a:tr>
              <a:tr h="12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-463.149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6241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1.256.034.208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-157.225.090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116.041.689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231363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2.205.225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858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998C2C-E5E4-4D8B-9ACD-412B6CD34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113328"/>
              </p:ext>
            </p:extLst>
          </p:nvPr>
        </p:nvGraphicFramePr>
        <p:xfrm>
          <a:off x="523127" y="1673333"/>
          <a:ext cx="8097749" cy="4351334"/>
        </p:xfrm>
        <a:graphic>
          <a:graphicData uri="http://schemas.openxmlformats.org/drawingml/2006/table">
            <a:tbl>
              <a:tblPr/>
              <a:tblGrid>
                <a:gridCol w="242666">
                  <a:extLst>
                    <a:ext uri="{9D8B030D-6E8A-4147-A177-3AD203B41FA5}">
                      <a16:colId xmlns:a16="http://schemas.microsoft.com/office/drawing/2014/main" val="2609334587"/>
                    </a:ext>
                  </a:extLst>
                </a:gridCol>
                <a:gridCol w="242666">
                  <a:extLst>
                    <a:ext uri="{9D8B030D-6E8A-4147-A177-3AD203B41FA5}">
                      <a16:colId xmlns:a16="http://schemas.microsoft.com/office/drawing/2014/main" val="905328383"/>
                    </a:ext>
                  </a:extLst>
                </a:gridCol>
                <a:gridCol w="242666">
                  <a:extLst>
                    <a:ext uri="{9D8B030D-6E8A-4147-A177-3AD203B41FA5}">
                      <a16:colId xmlns:a16="http://schemas.microsoft.com/office/drawing/2014/main" val="920120837"/>
                    </a:ext>
                  </a:extLst>
                </a:gridCol>
                <a:gridCol w="2737267">
                  <a:extLst>
                    <a:ext uri="{9D8B030D-6E8A-4147-A177-3AD203B41FA5}">
                      <a16:colId xmlns:a16="http://schemas.microsoft.com/office/drawing/2014/main" val="685752483"/>
                    </a:ext>
                  </a:extLst>
                </a:gridCol>
                <a:gridCol w="720716">
                  <a:extLst>
                    <a:ext uri="{9D8B030D-6E8A-4147-A177-3AD203B41FA5}">
                      <a16:colId xmlns:a16="http://schemas.microsoft.com/office/drawing/2014/main" val="3573711872"/>
                    </a:ext>
                  </a:extLst>
                </a:gridCol>
                <a:gridCol w="757116">
                  <a:extLst>
                    <a:ext uri="{9D8B030D-6E8A-4147-A177-3AD203B41FA5}">
                      <a16:colId xmlns:a16="http://schemas.microsoft.com/office/drawing/2014/main" val="2152445386"/>
                    </a:ext>
                  </a:extLst>
                </a:gridCol>
                <a:gridCol w="757116">
                  <a:extLst>
                    <a:ext uri="{9D8B030D-6E8A-4147-A177-3AD203B41FA5}">
                      <a16:colId xmlns:a16="http://schemas.microsoft.com/office/drawing/2014/main" val="1005120995"/>
                    </a:ext>
                  </a:extLst>
                </a:gridCol>
                <a:gridCol w="786237">
                  <a:extLst>
                    <a:ext uri="{9D8B030D-6E8A-4147-A177-3AD203B41FA5}">
                      <a16:colId xmlns:a16="http://schemas.microsoft.com/office/drawing/2014/main" val="2067867943"/>
                    </a:ext>
                  </a:extLst>
                </a:gridCol>
                <a:gridCol w="834769">
                  <a:extLst>
                    <a:ext uri="{9D8B030D-6E8A-4147-A177-3AD203B41FA5}">
                      <a16:colId xmlns:a16="http://schemas.microsoft.com/office/drawing/2014/main" val="4276626780"/>
                    </a:ext>
                  </a:extLst>
                </a:gridCol>
                <a:gridCol w="776530">
                  <a:extLst>
                    <a:ext uri="{9D8B030D-6E8A-4147-A177-3AD203B41FA5}">
                      <a16:colId xmlns:a16="http://schemas.microsoft.com/office/drawing/2014/main" val="699226517"/>
                    </a:ext>
                  </a:extLst>
                </a:gridCol>
              </a:tblGrid>
              <a:tr h="1229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951765"/>
                  </a:ext>
                </a:extLst>
              </a:tr>
              <a:tr h="295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25441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42.308.915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082852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4.212.851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011355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2.853.664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16681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1.620.377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368635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2.724.638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38718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96042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870.963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00689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923421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2.443.157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44285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5.880.287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851724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4.917.472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12688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863.674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24045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1.061.390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85060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891764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16946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505.470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43481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2.463.780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644031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7.348.769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615841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3797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-65.291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-652910,0%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-652910,0%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4822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-65.291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-652910,0%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-652910,0%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979362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33.504.325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167521625,0%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167521625,0%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52328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33.504.325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335043250,0%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335043250,0%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0037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33.504.325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335043250,0%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335043250,0%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3198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2351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062836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975.163.368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-579.685.700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983.939.428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22133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910.216.428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9102164280,0%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9102164280,0%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564707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73.723.000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0862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208.963.348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-579.685.700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21475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40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309422-5488-478F-B256-38A24E162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00816"/>
              </p:ext>
            </p:extLst>
          </p:nvPr>
        </p:nvGraphicFramePr>
        <p:xfrm>
          <a:off x="539553" y="1720917"/>
          <a:ext cx="8060984" cy="4257242"/>
        </p:xfrm>
        <a:graphic>
          <a:graphicData uri="http://schemas.openxmlformats.org/drawingml/2006/table">
            <a:tbl>
              <a:tblPr/>
              <a:tblGrid>
                <a:gridCol w="241563">
                  <a:extLst>
                    <a:ext uri="{9D8B030D-6E8A-4147-A177-3AD203B41FA5}">
                      <a16:colId xmlns:a16="http://schemas.microsoft.com/office/drawing/2014/main" val="2671699901"/>
                    </a:ext>
                  </a:extLst>
                </a:gridCol>
                <a:gridCol w="241563">
                  <a:extLst>
                    <a:ext uri="{9D8B030D-6E8A-4147-A177-3AD203B41FA5}">
                      <a16:colId xmlns:a16="http://schemas.microsoft.com/office/drawing/2014/main" val="857021768"/>
                    </a:ext>
                  </a:extLst>
                </a:gridCol>
                <a:gridCol w="241563">
                  <a:extLst>
                    <a:ext uri="{9D8B030D-6E8A-4147-A177-3AD203B41FA5}">
                      <a16:colId xmlns:a16="http://schemas.microsoft.com/office/drawing/2014/main" val="1240767529"/>
                    </a:ext>
                  </a:extLst>
                </a:gridCol>
                <a:gridCol w="2724841">
                  <a:extLst>
                    <a:ext uri="{9D8B030D-6E8A-4147-A177-3AD203B41FA5}">
                      <a16:colId xmlns:a16="http://schemas.microsoft.com/office/drawing/2014/main" val="2598192171"/>
                    </a:ext>
                  </a:extLst>
                </a:gridCol>
                <a:gridCol w="717444">
                  <a:extLst>
                    <a:ext uri="{9D8B030D-6E8A-4147-A177-3AD203B41FA5}">
                      <a16:colId xmlns:a16="http://schemas.microsoft.com/office/drawing/2014/main" val="1201008365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732816963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508425654"/>
                    </a:ext>
                  </a:extLst>
                </a:gridCol>
                <a:gridCol w="782667">
                  <a:extLst>
                    <a:ext uri="{9D8B030D-6E8A-4147-A177-3AD203B41FA5}">
                      <a16:colId xmlns:a16="http://schemas.microsoft.com/office/drawing/2014/main" val="2429845969"/>
                    </a:ext>
                  </a:extLst>
                </a:gridCol>
                <a:gridCol w="830980">
                  <a:extLst>
                    <a:ext uri="{9D8B030D-6E8A-4147-A177-3AD203B41FA5}">
                      <a16:colId xmlns:a16="http://schemas.microsoft.com/office/drawing/2014/main" val="1957728371"/>
                    </a:ext>
                  </a:extLst>
                </a:gridCol>
                <a:gridCol w="773005">
                  <a:extLst>
                    <a:ext uri="{9D8B030D-6E8A-4147-A177-3AD203B41FA5}">
                      <a16:colId xmlns:a16="http://schemas.microsoft.com/office/drawing/2014/main" val="905248559"/>
                    </a:ext>
                  </a:extLst>
                </a:gridCol>
              </a:tblGrid>
              <a:tr h="141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02098"/>
                  </a:ext>
                </a:extLst>
              </a:tr>
              <a:tr h="2831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13348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15.221.031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152210310,0%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152210310,0%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27084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15.221.031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152210310,0%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152210310,0%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346975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36608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8.809.001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26280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6.381.086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63810860,0%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63810860,0%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83078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10.507.195.108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5.533.970.675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4.388.942.915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69049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28746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641168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10.461.346.898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5.533.970.675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4.362.472.151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25073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412475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88826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98182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105.618.115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763811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2.174.948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587947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11258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320.976.432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27879"/>
                  </a:ext>
                </a:extLst>
              </a:tr>
              <a:tr h="176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110.591.440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699556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89599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47571"/>
                  </a:ext>
                </a:extLst>
              </a:tr>
              <a:tr h="184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722842"/>
                  </a:ext>
                </a:extLst>
              </a:tr>
              <a:tr h="226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946909"/>
                  </a:ext>
                </a:extLst>
              </a:tr>
              <a:tr h="14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36.646.030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35061"/>
                  </a:ext>
                </a:extLst>
              </a:tr>
              <a:tr h="14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8.838.917.692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5.533.424.269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3.786.494.999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470793"/>
                  </a:ext>
                </a:extLst>
              </a:tr>
              <a:tr h="16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96243"/>
                  </a:ext>
                </a:extLst>
              </a:tr>
              <a:tr h="176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927780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2181"/>
                  </a:ext>
                </a:extLst>
              </a:tr>
              <a:tr h="11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265267"/>
                  </a:ext>
                </a:extLst>
              </a:tr>
              <a:tr h="169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640402"/>
                  </a:ext>
                </a:extLst>
              </a:tr>
              <a:tr h="162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1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81B389-DB05-4801-9A0A-09D3517D6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392129"/>
              </p:ext>
            </p:extLst>
          </p:nvPr>
        </p:nvGraphicFramePr>
        <p:xfrm>
          <a:off x="539552" y="1798784"/>
          <a:ext cx="8061430" cy="2306525"/>
        </p:xfrm>
        <a:graphic>
          <a:graphicData uri="http://schemas.openxmlformats.org/drawingml/2006/table">
            <a:tbl>
              <a:tblPr/>
              <a:tblGrid>
                <a:gridCol w="241577">
                  <a:extLst>
                    <a:ext uri="{9D8B030D-6E8A-4147-A177-3AD203B41FA5}">
                      <a16:colId xmlns:a16="http://schemas.microsoft.com/office/drawing/2014/main" val="1909505985"/>
                    </a:ext>
                  </a:extLst>
                </a:gridCol>
                <a:gridCol w="241577">
                  <a:extLst>
                    <a:ext uri="{9D8B030D-6E8A-4147-A177-3AD203B41FA5}">
                      <a16:colId xmlns:a16="http://schemas.microsoft.com/office/drawing/2014/main" val="2654805359"/>
                    </a:ext>
                  </a:extLst>
                </a:gridCol>
                <a:gridCol w="241577">
                  <a:extLst>
                    <a:ext uri="{9D8B030D-6E8A-4147-A177-3AD203B41FA5}">
                      <a16:colId xmlns:a16="http://schemas.microsoft.com/office/drawing/2014/main" val="775549111"/>
                    </a:ext>
                  </a:extLst>
                </a:gridCol>
                <a:gridCol w="2724991">
                  <a:extLst>
                    <a:ext uri="{9D8B030D-6E8A-4147-A177-3AD203B41FA5}">
                      <a16:colId xmlns:a16="http://schemas.microsoft.com/office/drawing/2014/main" val="2839249369"/>
                    </a:ext>
                  </a:extLst>
                </a:gridCol>
                <a:gridCol w="717483">
                  <a:extLst>
                    <a:ext uri="{9D8B030D-6E8A-4147-A177-3AD203B41FA5}">
                      <a16:colId xmlns:a16="http://schemas.microsoft.com/office/drawing/2014/main" val="3426749624"/>
                    </a:ext>
                  </a:extLst>
                </a:gridCol>
                <a:gridCol w="753721">
                  <a:extLst>
                    <a:ext uri="{9D8B030D-6E8A-4147-A177-3AD203B41FA5}">
                      <a16:colId xmlns:a16="http://schemas.microsoft.com/office/drawing/2014/main" val="3608449322"/>
                    </a:ext>
                  </a:extLst>
                </a:gridCol>
                <a:gridCol w="753721">
                  <a:extLst>
                    <a:ext uri="{9D8B030D-6E8A-4147-A177-3AD203B41FA5}">
                      <a16:colId xmlns:a16="http://schemas.microsoft.com/office/drawing/2014/main" val="3896028388"/>
                    </a:ext>
                  </a:extLst>
                </a:gridCol>
                <a:gridCol w="782710">
                  <a:extLst>
                    <a:ext uri="{9D8B030D-6E8A-4147-A177-3AD203B41FA5}">
                      <a16:colId xmlns:a16="http://schemas.microsoft.com/office/drawing/2014/main" val="3735017586"/>
                    </a:ext>
                  </a:extLst>
                </a:gridCol>
                <a:gridCol w="831025">
                  <a:extLst>
                    <a:ext uri="{9D8B030D-6E8A-4147-A177-3AD203B41FA5}">
                      <a16:colId xmlns:a16="http://schemas.microsoft.com/office/drawing/2014/main" val="303906595"/>
                    </a:ext>
                  </a:extLst>
                </a:gridCol>
                <a:gridCol w="773048">
                  <a:extLst>
                    <a:ext uri="{9D8B030D-6E8A-4147-A177-3AD203B41FA5}">
                      <a16:colId xmlns:a16="http://schemas.microsoft.com/office/drawing/2014/main" val="2056424159"/>
                    </a:ext>
                  </a:extLst>
                </a:gridCol>
              </a:tblGrid>
              <a:tr h="1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067873"/>
                  </a:ext>
                </a:extLst>
              </a:tr>
              <a:tr h="2280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5100"/>
                  </a:ext>
                </a:extLst>
              </a:tr>
              <a:tr h="16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572025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061115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424573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577620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01272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234270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102175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38690"/>
                  </a:ext>
                </a:extLst>
              </a:tr>
              <a:tr h="142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034217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198573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26.470.764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326660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24.220.944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711916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2.174.947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469530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587623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58840"/>
                  </a:ext>
                </a:extLst>
              </a:tr>
              <a:tr h="1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56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BE4C92-8CE6-4EE7-B006-0027D6CAB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90042"/>
              </p:ext>
            </p:extLst>
          </p:nvPr>
        </p:nvGraphicFramePr>
        <p:xfrm>
          <a:off x="539550" y="1692044"/>
          <a:ext cx="8110755" cy="3049141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3437197041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1882292978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2178901177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2034440141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65193982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346326404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030409295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04385722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3575348664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890345086"/>
                    </a:ext>
                  </a:extLst>
                </a:gridCol>
              </a:tblGrid>
              <a:tr h="124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736475"/>
                  </a:ext>
                </a:extLst>
              </a:tr>
              <a:tr h="382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290844"/>
                  </a:ext>
                </a:extLst>
              </a:tr>
              <a:tr h="163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4.684.999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271450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7902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94083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51396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987889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688258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34338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286464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32878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08197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4.681.651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05876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06887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500.719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91593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405230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249112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398145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57811"/>
                  </a:ext>
                </a:extLst>
              </a:tr>
              <a:tr h="132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38798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47228"/>
                  </a:ext>
                </a:extLst>
              </a:tr>
              <a:tr h="12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04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5025</TotalTime>
  <Words>9404</Words>
  <Application>Microsoft Office PowerPoint</Application>
  <PresentationFormat>Presentación en pantalla (4:3)</PresentationFormat>
  <Paragraphs>5101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2_Tema de Office</vt:lpstr>
      <vt:lpstr>Presentación de PowerPoint</vt:lpstr>
      <vt:lpstr>EJECUCIÓN ACUMULADA DE GASTOS A MAYO DE 2021  PARTIDA 50 TESORO PÚBLICO</vt:lpstr>
      <vt:lpstr>EJECUCIÓN ACUMULADA DE GASTOS A MAYO DE 2021  PARTIDA 50 RESUMEN POR CAPÍTULOS</vt:lpstr>
      <vt:lpstr>EJECUCIÓN ACUMULADA DE GASTOS A MAYO DE 2021  PARTIDA 50. CAPÍTULO 01. PROGRAMA 02:  SUBSIDIOS</vt:lpstr>
      <vt:lpstr>EJECUCIÓN ACUMULADA DE GASTOS A MAYO DE 2021  PARTIDA 50. CAPÍTULO 01. PROGRAMA 03:  OPERACIONES COMPLEMENTARIAS</vt:lpstr>
      <vt:lpstr>EJECUCIÓN ACUMULADA DE GASTOS A MAYO DE 2021  PARTIDA 50. CAPÍTULO 01. PROGRAMA 03:  OPERACIONES COMPLEMENTARIAS</vt:lpstr>
      <vt:lpstr>EJECUCIÓN ACUMULADA DE GASTOS A MAYO DE 2021  PARTIDA 50. CAPÍTULO 01. PROGRAMA 03:  OPERACIONES COMPLEMENTARIAS</vt:lpstr>
      <vt:lpstr>EJECUCIÓN ACUMULADA DE GASTOS A MAYO DE 2021  PARTIDA 50. CAPÍTULO 01. PROGRAMA 03:  OPERACIONES COMPLEMENTARIAS</vt:lpstr>
      <vt:lpstr>EJECUCIÓN ACUMULADA DE GASTOS A MAYO DE 2021  PARTIDA 50. CAPÍTULO 01. PROGRAMA 03:  OPERACIONES COMPLEMENTARIAS</vt:lpstr>
      <vt:lpstr>EJECUCIÓN ACUMULADA DE GASTOS A MAYO DE 2021  PARTIDA 50. CAPÍTULO 01. PROGRAMA 04:  SERVICIO DE LA DEUDA PÚBLICA</vt:lpstr>
      <vt:lpstr>EJECUCIÓN ACUMULADA DE GASTOS A MAYO DE 2021  PARTIDA 50. CAPÍTULO 01. PROGRAMA 04:  SERVICIO DE LA DEUDA PÚBLICA</vt:lpstr>
      <vt:lpstr>EJECUCIÓN ACUMULADA DE GASTOS A MAYO DE 2021  PARTIDA 50. CAPÍTULO 01. PROGRAMA 04:  SERVICIO DE LA DEUDA PÚBLICA</vt:lpstr>
      <vt:lpstr>EJECUCIÓN ACUMULADA DE GASTOS A MAYO DE 2021  PARTIDA 50. CAPÍTULO 01. PROGRAMA 04:  SERVICIO DE LA DEUDA PÚBLICA</vt:lpstr>
      <vt:lpstr>EJECUCIÓN ACUMULADA DE GASTOS A MAYO DE 2021  PARTIDA 50. CAPÍTULO 01. PROGRAMA 05:  APORTE FISCAL LIBRE</vt:lpstr>
      <vt:lpstr>EJECUCIÓN ACUMULADA DE GASTOS A MAYO DE 2021  PARTIDA 50. CAPÍTULO 01. PROGRAMA 05:  APORTE FISCAL LIBRE</vt:lpstr>
      <vt:lpstr>EJECUCIÓN ACUMULADA DE GASTOS A MAYO DE 2021  PARTIDA 50. CAPÍTULO 01. PROGRAMA 05:  APORTE FISCAL LIBRE</vt:lpstr>
      <vt:lpstr>EJECUCIÓN ACUMULADA DE GASTOS A MAYO DE 2021  PARTIDA 50. CAPÍTULO 01. PROGRAMA 06:  FONDO DE RESERVA DE PENSIONES</vt:lpstr>
      <vt:lpstr>EJECUCIÓN ACUMULADA DE GASTOS A MAYO DE 2021  PARTIDA 50. CAPÍTULO 01. PROGRAMA 07:  FONDO DE ESTABILIZACIÓN ECONÓMICA Y SOCIAL</vt:lpstr>
      <vt:lpstr>EJECUCIÓN ACUMULADA DE GASTOS A MAYO DE 2021  PARTIDA 50. CAPÍTULO 01. PROGRAMA 08:  FONDO PARA LA EDUCACIÓN</vt:lpstr>
      <vt:lpstr>EJECUCIÓN ACUMULADA DE GASTOS A MAYO DE 2021  PARTIDA 50. CAPÍTULO 01. PROGRAMA 09:  FONDO DE APOYO REGIONAL</vt:lpstr>
      <vt:lpstr>EJECUCIÓN ACUMULADA DE GASTOS A MAYO DE 2021  PARTIDA 50. CAPÍTULO 01. PROGRAMA 10:  FONDO PARA DIAGNÓSTICOS Y TRATAMIENTOS DE ALTO COSTO</vt:lpstr>
      <vt:lpstr>EJECUCIÓN ACUMULADA DE GASTOS A MAYO DE 2021  PARTIDA 50. CAPÍTULO 01. PROGRAMA 11:  EMPRESAS Y SOCIEDADES DEL ESTADO</vt:lpstr>
      <vt:lpstr>EJECUCIÓN ACUMULADA DE GASTOS A MAYO DE 2021  PARTIDA 50. CAPÍTULO 01. PROGRAMA 12:  FONDO DE CONTINGENCIA ESTRATÉGICO</vt:lpstr>
      <vt:lpstr>EJECUCIÓN ACUMULADA DE GASTOS A MAYO DE 2021  PARTIDA 50. CAPÍTULO 01. PROGRAMA 13:  FINANCIAMIENTO GOBIERNOS REGIONALES </vt:lpstr>
      <vt:lpstr>EJECUCIÓN ACUMULADA DE GASTOS A MAYO DE 2021  PARTIDA 50. CAPÍTULO 01. PROGRAMA 13:  FINANCIAMIENTO GOBIERNOS REGIONALES </vt:lpstr>
      <vt:lpstr>EJECUCIÓN ACUMULADA DE GASTOS A MAYO DE 2021  PARTIDA 50. CAPÍTULO 01. PROGRAMA 13:  FINANCIAMIENTO GOBIERNOS REGIONALES </vt:lpstr>
      <vt:lpstr>EJECUCIÓN ACUMULADA DE GASTOS A MAYO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393</cp:revision>
  <cp:lastPrinted>2019-10-22T12:56:39Z</cp:lastPrinted>
  <dcterms:created xsi:type="dcterms:W3CDTF">2016-06-23T13:38:47Z</dcterms:created>
  <dcterms:modified xsi:type="dcterms:W3CDTF">2021-07-08T13:56:24Z</dcterms:modified>
</cp:coreProperties>
</file>