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72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22-424A-A538-5B917C5BB94D}"/>
                </c:ext>
              </c:extLst>
            </c:dLbl>
            <c:dLbl>
              <c:idx val="1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22-424A-A538-5B917C5BB94D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22-424A-A538-5B917C5BB94D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22-424A-A538-5B917C5BB94D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22-424A-A538-5B917C5BB9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30'!$D$27:$O$27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522-424A-A538-5B917C5BB94D}"/>
            </c:ext>
          </c:extLst>
        </c:ser>
        <c:ser>
          <c:idx val="1"/>
          <c:order val="1"/>
          <c:tx>
            <c:strRef>
              <c:f>'Partida 30'!$C$28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22-424A-A538-5B917C5BB94D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22-424A-A538-5B917C5BB94D}"/>
                </c:ext>
              </c:extLst>
            </c:dLbl>
            <c:dLbl>
              <c:idx val="2"/>
              <c:layout>
                <c:manualLayout>
                  <c:x val="8.3463745435576418E-3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22-424A-A538-5B917C5BB94D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22-424A-A538-5B917C5BB9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30'!$D$28:$H$28</c:f>
              <c:numCache>
                <c:formatCode>0.0%</c:formatCode>
                <c:ptCount val="5"/>
                <c:pt idx="0">
                  <c:v>3.8809205725719623E-2</c:v>
                </c:pt>
                <c:pt idx="1">
                  <c:v>2.0160429541827705E-2</c:v>
                </c:pt>
                <c:pt idx="2">
                  <c:v>2.934179060639289E-2</c:v>
                </c:pt>
                <c:pt idx="3">
                  <c:v>0.10157888023077177</c:v>
                </c:pt>
                <c:pt idx="4">
                  <c:v>0.11090321961561964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522-424A-A538-5B917C5BB9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30'!$D$23:$O$23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29-4F8D-81BC-085B422D36EE}"/>
            </c:ext>
          </c:extLst>
        </c:ser>
        <c:ser>
          <c:idx val="1"/>
          <c:order val="1"/>
          <c:tx>
            <c:strRef>
              <c:f>'Partida 30'!$C$24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229-4F8D-81BC-085B422D36EE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229-4F8D-81BC-085B422D36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30'!$D$24:$H$24</c:f>
              <c:numCache>
                <c:formatCode>0.0%</c:formatCode>
                <c:ptCount val="5"/>
                <c:pt idx="0">
                  <c:v>3.8809205725719623E-2</c:v>
                </c:pt>
                <c:pt idx="1">
                  <c:v>5.8969635267547331E-2</c:v>
                </c:pt>
                <c:pt idx="2">
                  <c:v>8.7479935766361872E-2</c:v>
                </c:pt>
                <c:pt idx="3">
                  <c:v>0.18905881599713364</c:v>
                </c:pt>
                <c:pt idx="4">
                  <c:v>0.29958730701932401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29-4F8D-81BC-085B422D3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5731" y="764704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5995" y="1700808"/>
            <a:ext cx="7931332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36C5109-7D8C-443C-AAC8-A161CDE0D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73952"/>
              </p:ext>
            </p:extLst>
          </p:nvPr>
        </p:nvGraphicFramePr>
        <p:xfrm>
          <a:off x="585730" y="2030979"/>
          <a:ext cx="7886701" cy="134792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18202584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1897148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0460509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1571089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031399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359249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838230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2000243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36583113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906966725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10271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0478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872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91497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71185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7841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527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6447" y="784332"/>
            <a:ext cx="79035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1" y="1644180"/>
            <a:ext cx="7903537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2DA7B3-EB42-4264-BA40-092163763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016787"/>
              </p:ext>
            </p:extLst>
          </p:nvPr>
        </p:nvGraphicFramePr>
        <p:xfrm>
          <a:off x="539551" y="1974351"/>
          <a:ext cx="7871030" cy="4326488"/>
        </p:xfrm>
        <a:graphic>
          <a:graphicData uri="http://schemas.openxmlformats.org/drawingml/2006/table">
            <a:tbl>
              <a:tblPr/>
              <a:tblGrid>
                <a:gridCol w="263775">
                  <a:extLst>
                    <a:ext uri="{9D8B030D-6E8A-4147-A177-3AD203B41FA5}">
                      <a16:colId xmlns:a16="http://schemas.microsoft.com/office/drawing/2014/main" val="3142593700"/>
                    </a:ext>
                  </a:extLst>
                </a:gridCol>
                <a:gridCol w="263775">
                  <a:extLst>
                    <a:ext uri="{9D8B030D-6E8A-4147-A177-3AD203B41FA5}">
                      <a16:colId xmlns:a16="http://schemas.microsoft.com/office/drawing/2014/main" val="2005828853"/>
                    </a:ext>
                  </a:extLst>
                </a:gridCol>
                <a:gridCol w="263775">
                  <a:extLst>
                    <a:ext uri="{9D8B030D-6E8A-4147-A177-3AD203B41FA5}">
                      <a16:colId xmlns:a16="http://schemas.microsoft.com/office/drawing/2014/main" val="506428105"/>
                    </a:ext>
                  </a:extLst>
                </a:gridCol>
                <a:gridCol w="2975376">
                  <a:extLst>
                    <a:ext uri="{9D8B030D-6E8A-4147-A177-3AD203B41FA5}">
                      <a16:colId xmlns:a16="http://schemas.microsoft.com/office/drawing/2014/main" val="2345880346"/>
                    </a:ext>
                  </a:extLst>
                </a:gridCol>
                <a:gridCol w="706915">
                  <a:extLst>
                    <a:ext uri="{9D8B030D-6E8A-4147-A177-3AD203B41FA5}">
                      <a16:colId xmlns:a16="http://schemas.microsoft.com/office/drawing/2014/main" val="3982577911"/>
                    </a:ext>
                  </a:extLst>
                </a:gridCol>
                <a:gridCol w="706915">
                  <a:extLst>
                    <a:ext uri="{9D8B030D-6E8A-4147-A177-3AD203B41FA5}">
                      <a16:colId xmlns:a16="http://schemas.microsoft.com/office/drawing/2014/main" val="930928047"/>
                    </a:ext>
                  </a:extLst>
                </a:gridCol>
                <a:gridCol w="706915">
                  <a:extLst>
                    <a:ext uri="{9D8B030D-6E8A-4147-A177-3AD203B41FA5}">
                      <a16:colId xmlns:a16="http://schemas.microsoft.com/office/drawing/2014/main" val="215701908"/>
                    </a:ext>
                  </a:extLst>
                </a:gridCol>
                <a:gridCol w="706915">
                  <a:extLst>
                    <a:ext uri="{9D8B030D-6E8A-4147-A177-3AD203B41FA5}">
                      <a16:colId xmlns:a16="http://schemas.microsoft.com/office/drawing/2014/main" val="1923686136"/>
                    </a:ext>
                  </a:extLst>
                </a:gridCol>
                <a:gridCol w="643610">
                  <a:extLst>
                    <a:ext uri="{9D8B030D-6E8A-4147-A177-3AD203B41FA5}">
                      <a16:colId xmlns:a16="http://schemas.microsoft.com/office/drawing/2014/main" val="3851670958"/>
                    </a:ext>
                  </a:extLst>
                </a:gridCol>
                <a:gridCol w="633059">
                  <a:extLst>
                    <a:ext uri="{9D8B030D-6E8A-4147-A177-3AD203B41FA5}">
                      <a16:colId xmlns:a16="http://schemas.microsoft.com/office/drawing/2014/main" val="392136899"/>
                    </a:ext>
                  </a:extLst>
                </a:gridCol>
              </a:tblGrid>
              <a:tr h="134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67" marR="6767" marT="6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67" marR="6767" marT="6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206854"/>
                  </a:ext>
                </a:extLst>
              </a:tr>
              <a:tr h="329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4729"/>
                  </a:ext>
                </a:extLst>
              </a:tr>
              <a:tr h="141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363.051.013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35.685.811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126.205.563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235688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4.076.707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613403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376.008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371399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333.864.325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28.955.133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115.530.265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9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104.361.454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41.308.013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665710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04677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43.009.681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15.144.916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85428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035267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4.502.325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263.106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655614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7.067.753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44918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38.218.228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18.831.712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74222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86999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707523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909122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229.445.715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74.222.252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819637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138.094.097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72.882.699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813584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29.918.356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1.315.426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651213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5.448.994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24.127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269651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43.829.497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30070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82581"/>
                  </a:ext>
                </a:extLst>
              </a:tr>
              <a:tr h="222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032825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576067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957418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64071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479598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441.663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42670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57823"/>
                  </a:ext>
                </a:extLst>
              </a:tr>
              <a:tr h="13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410.988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440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5" y="785610"/>
            <a:ext cx="79026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0700" y="1622924"/>
            <a:ext cx="7838695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8BF7B6-157C-448E-A425-324EBCE07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860154"/>
              </p:ext>
            </p:extLst>
          </p:nvPr>
        </p:nvGraphicFramePr>
        <p:xfrm>
          <a:off x="564745" y="1974351"/>
          <a:ext cx="7886701" cy="104662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76884935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1097481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782071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4391150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356367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344526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0492226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8743798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95328661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203931318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38777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326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11102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7110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20712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691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748C90-9E6B-4251-9743-1981BF7BF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148791"/>
              </p:ext>
            </p:extLst>
          </p:nvPr>
        </p:nvGraphicFramePr>
        <p:xfrm>
          <a:off x="559014" y="1892808"/>
          <a:ext cx="7972334" cy="1675012"/>
        </p:xfrm>
        <a:graphic>
          <a:graphicData uri="http://schemas.openxmlformats.org/drawingml/2006/table">
            <a:tbl>
              <a:tblPr/>
              <a:tblGrid>
                <a:gridCol w="267169">
                  <a:extLst>
                    <a:ext uri="{9D8B030D-6E8A-4147-A177-3AD203B41FA5}">
                      <a16:colId xmlns:a16="http://schemas.microsoft.com/office/drawing/2014/main" val="123754549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1734787659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4261177358"/>
                    </a:ext>
                  </a:extLst>
                </a:gridCol>
                <a:gridCol w="3013671">
                  <a:extLst>
                    <a:ext uri="{9D8B030D-6E8A-4147-A177-3AD203B41FA5}">
                      <a16:colId xmlns:a16="http://schemas.microsoft.com/office/drawing/2014/main" val="4042519964"/>
                    </a:ext>
                  </a:extLst>
                </a:gridCol>
                <a:gridCol w="716014">
                  <a:extLst>
                    <a:ext uri="{9D8B030D-6E8A-4147-A177-3AD203B41FA5}">
                      <a16:colId xmlns:a16="http://schemas.microsoft.com/office/drawing/2014/main" val="2298932759"/>
                    </a:ext>
                  </a:extLst>
                </a:gridCol>
                <a:gridCol w="716014">
                  <a:extLst>
                    <a:ext uri="{9D8B030D-6E8A-4147-A177-3AD203B41FA5}">
                      <a16:colId xmlns:a16="http://schemas.microsoft.com/office/drawing/2014/main" val="2394952736"/>
                    </a:ext>
                  </a:extLst>
                </a:gridCol>
                <a:gridCol w="716014">
                  <a:extLst>
                    <a:ext uri="{9D8B030D-6E8A-4147-A177-3AD203B41FA5}">
                      <a16:colId xmlns:a16="http://schemas.microsoft.com/office/drawing/2014/main" val="2710294873"/>
                    </a:ext>
                  </a:extLst>
                </a:gridCol>
                <a:gridCol w="716014">
                  <a:extLst>
                    <a:ext uri="{9D8B030D-6E8A-4147-A177-3AD203B41FA5}">
                      <a16:colId xmlns:a16="http://schemas.microsoft.com/office/drawing/2014/main" val="399553819"/>
                    </a:ext>
                  </a:extLst>
                </a:gridCol>
                <a:gridCol w="651893">
                  <a:extLst>
                    <a:ext uri="{9D8B030D-6E8A-4147-A177-3AD203B41FA5}">
                      <a16:colId xmlns:a16="http://schemas.microsoft.com/office/drawing/2014/main" val="664637018"/>
                    </a:ext>
                  </a:extLst>
                </a:gridCol>
                <a:gridCol w="641207">
                  <a:extLst>
                    <a:ext uri="{9D8B030D-6E8A-4147-A177-3AD203B41FA5}">
                      <a16:colId xmlns:a16="http://schemas.microsoft.com/office/drawing/2014/main" val="151558723"/>
                    </a:ext>
                  </a:extLst>
                </a:gridCol>
              </a:tblGrid>
              <a:tr h="159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64310"/>
                  </a:ext>
                </a:extLst>
              </a:tr>
              <a:tr h="3908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19888"/>
                  </a:ext>
                </a:extLst>
              </a:tr>
              <a:tr h="167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16.583.021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720588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981104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960221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2.021.359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5104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2.021.359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65039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2.021.359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20205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81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D08B70-984E-4B09-BE55-A294EA218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18433"/>
              </p:ext>
            </p:extLst>
          </p:nvPr>
        </p:nvGraphicFramePr>
        <p:xfrm>
          <a:off x="559015" y="1893607"/>
          <a:ext cx="7970229" cy="3300716"/>
        </p:xfrm>
        <a:graphic>
          <a:graphicData uri="http://schemas.openxmlformats.org/drawingml/2006/table">
            <a:tbl>
              <a:tblPr/>
              <a:tblGrid>
                <a:gridCol w="267099">
                  <a:extLst>
                    <a:ext uri="{9D8B030D-6E8A-4147-A177-3AD203B41FA5}">
                      <a16:colId xmlns:a16="http://schemas.microsoft.com/office/drawing/2014/main" val="1988137169"/>
                    </a:ext>
                  </a:extLst>
                </a:gridCol>
                <a:gridCol w="267099">
                  <a:extLst>
                    <a:ext uri="{9D8B030D-6E8A-4147-A177-3AD203B41FA5}">
                      <a16:colId xmlns:a16="http://schemas.microsoft.com/office/drawing/2014/main" val="3740106112"/>
                    </a:ext>
                  </a:extLst>
                </a:gridCol>
                <a:gridCol w="267099">
                  <a:extLst>
                    <a:ext uri="{9D8B030D-6E8A-4147-A177-3AD203B41FA5}">
                      <a16:colId xmlns:a16="http://schemas.microsoft.com/office/drawing/2014/main" val="325393992"/>
                    </a:ext>
                  </a:extLst>
                </a:gridCol>
                <a:gridCol w="3012874">
                  <a:extLst>
                    <a:ext uri="{9D8B030D-6E8A-4147-A177-3AD203B41FA5}">
                      <a16:colId xmlns:a16="http://schemas.microsoft.com/office/drawing/2014/main" val="2842782511"/>
                    </a:ext>
                  </a:extLst>
                </a:gridCol>
                <a:gridCol w="715825">
                  <a:extLst>
                    <a:ext uri="{9D8B030D-6E8A-4147-A177-3AD203B41FA5}">
                      <a16:colId xmlns:a16="http://schemas.microsoft.com/office/drawing/2014/main" val="1766487253"/>
                    </a:ext>
                  </a:extLst>
                </a:gridCol>
                <a:gridCol w="715825">
                  <a:extLst>
                    <a:ext uri="{9D8B030D-6E8A-4147-A177-3AD203B41FA5}">
                      <a16:colId xmlns:a16="http://schemas.microsoft.com/office/drawing/2014/main" val="1573549902"/>
                    </a:ext>
                  </a:extLst>
                </a:gridCol>
                <a:gridCol w="715825">
                  <a:extLst>
                    <a:ext uri="{9D8B030D-6E8A-4147-A177-3AD203B41FA5}">
                      <a16:colId xmlns:a16="http://schemas.microsoft.com/office/drawing/2014/main" val="2671917457"/>
                    </a:ext>
                  </a:extLst>
                </a:gridCol>
                <a:gridCol w="715825">
                  <a:extLst>
                    <a:ext uri="{9D8B030D-6E8A-4147-A177-3AD203B41FA5}">
                      <a16:colId xmlns:a16="http://schemas.microsoft.com/office/drawing/2014/main" val="3108932172"/>
                    </a:ext>
                  </a:extLst>
                </a:gridCol>
                <a:gridCol w="651721">
                  <a:extLst>
                    <a:ext uri="{9D8B030D-6E8A-4147-A177-3AD203B41FA5}">
                      <a16:colId xmlns:a16="http://schemas.microsoft.com/office/drawing/2014/main" val="3070962020"/>
                    </a:ext>
                  </a:extLst>
                </a:gridCol>
                <a:gridCol w="641037">
                  <a:extLst>
                    <a:ext uri="{9D8B030D-6E8A-4147-A177-3AD203B41FA5}">
                      <a16:colId xmlns:a16="http://schemas.microsoft.com/office/drawing/2014/main" val="3234409817"/>
                    </a:ext>
                  </a:extLst>
                </a:gridCol>
              </a:tblGrid>
              <a:tr h="1579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536308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17428"/>
                  </a:ext>
                </a:extLst>
              </a:tr>
              <a:tr h="1658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38.095.608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12226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333.376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85723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92278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34.426.690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126755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28004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467905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124135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349009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169387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069880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805509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943574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02409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788800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596377"/>
                  </a:ext>
                </a:extLst>
              </a:tr>
              <a:tr h="126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340227"/>
                  </a:ext>
                </a:extLst>
              </a:tr>
              <a:tr h="126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120014"/>
                  </a:ext>
                </a:extLst>
              </a:tr>
              <a:tr h="126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38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4662" y="8750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907593"/>
              </p:ext>
            </p:extLst>
          </p:nvPr>
        </p:nvGraphicFramePr>
        <p:xfrm>
          <a:off x="392023" y="2080289"/>
          <a:ext cx="4129398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522169"/>
              </p:ext>
            </p:extLst>
          </p:nvPr>
        </p:nvGraphicFramePr>
        <p:xfrm>
          <a:off x="4593997" y="2119138"/>
          <a:ext cx="4081400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83568" y="782540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600637"/>
              </p:ext>
            </p:extLst>
          </p:nvPr>
        </p:nvGraphicFramePr>
        <p:xfrm>
          <a:off x="683568" y="2276872"/>
          <a:ext cx="7776864" cy="364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3237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266931"/>
              </p:ext>
            </p:extLst>
          </p:nvPr>
        </p:nvGraphicFramePr>
        <p:xfrm>
          <a:off x="611560" y="2183152"/>
          <a:ext cx="8032378" cy="380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2216" y="908720"/>
            <a:ext cx="7980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645458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95A5550-19F2-4848-A265-8C424E8B4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58378"/>
              </p:ext>
            </p:extLst>
          </p:nvPr>
        </p:nvGraphicFramePr>
        <p:xfrm>
          <a:off x="559952" y="1981253"/>
          <a:ext cx="7954217" cy="2121601"/>
        </p:xfrm>
        <a:graphic>
          <a:graphicData uri="http://schemas.openxmlformats.org/drawingml/2006/table">
            <a:tbl>
              <a:tblPr/>
              <a:tblGrid>
                <a:gridCol w="285302">
                  <a:extLst>
                    <a:ext uri="{9D8B030D-6E8A-4147-A177-3AD203B41FA5}">
                      <a16:colId xmlns:a16="http://schemas.microsoft.com/office/drawing/2014/main" val="3572178694"/>
                    </a:ext>
                  </a:extLst>
                </a:gridCol>
                <a:gridCol w="3218205">
                  <a:extLst>
                    <a:ext uri="{9D8B030D-6E8A-4147-A177-3AD203B41FA5}">
                      <a16:colId xmlns:a16="http://schemas.microsoft.com/office/drawing/2014/main" val="3835851657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2075927086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2716662962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1888552527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2959091397"/>
                    </a:ext>
                  </a:extLst>
                </a:gridCol>
                <a:gridCol w="696137">
                  <a:extLst>
                    <a:ext uri="{9D8B030D-6E8A-4147-A177-3AD203B41FA5}">
                      <a16:colId xmlns:a16="http://schemas.microsoft.com/office/drawing/2014/main" val="2336139292"/>
                    </a:ext>
                  </a:extLst>
                </a:gridCol>
                <a:gridCol w="696137">
                  <a:extLst>
                    <a:ext uri="{9D8B030D-6E8A-4147-A177-3AD203B41FA5}">
                      <a16:colId xmlns:a16="http://schemas.microsoft.com/office/drawing/2014/main" val="2361420325"/>
                    </a:ext>
                  </a:extLst>
                </a:gridCol>
              </a:tblGrid>
              <a:tr h="16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602633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981856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456.575.248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7.330.058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136.784.149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72888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6.193.296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05980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09322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404.763.518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29.652.650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120.415.390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336117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9063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550733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397202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63491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7.251.748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936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544" y="908720"/>
            <a:ext cx="7927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603036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10FE30-B04B-46EE-B0F3-5B98C2943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839563"/>
              </p:ext>
            </p:extLst>
          </p:nvPr>
        </p:nvGraphicFramePr>
        <p:xfrm>
          <a:off x="604544" y="2016902"/>
          <a:ext cx="7934910" cy="1886231"/>
        </p:xfrm>
        <a:graphic>
          <a:graphicData uri="http://schemas.openxmlformats.org/drawingml/2006/table">
            <a:tbl>
              <a:tblPr/>
              <a:tblGrid>
                <a:gridCol w="275136">
                  <a:extLst>
                    <a:ext uri="{9D8B030D-6E8A-4147-A177-3AD203B41FA5}">
                      <a16:colId xmlns:a16="http://schemas.microsoft.com/office/drawing/2014/main" val="4154908018"/>
                    </a:ext>
                  </a:extLst>
                </a:gridCol>
                <a:gridCol w="275136">
                  <a:extLst>
                    <a:ext uri="{9D8B030D-6E8A-4147-A177-3AD203B41FA5}">
                      <a16:colId xmlns:a16="http://schemas.microsoft.com/office/drawing/2014/main" val="881306099"/>
                    </a:ext>
                  </a:extLst>
                </a:gridCol>
                <a:gridCol w="3103530">
                  <a:extLst>
                    <a:ext uri="{9D8B030D-6E8A-4147-A177-3AD203B41FA5}">
                      <a16:colId xmlns:a16="http://schemas.microsoft.com/office/drawing/2014/main" val="1293005980"/>
                    </a:ext>
                  </a:extLst>
                </a:gridCol>
                <a:gridCol w="737363">
                  <a:extLst>
                    <a:ext uri="{9D8B030D-6E8A-4147-A177-3AD203B41FA5}">
                      <a16:colId xmlns:a16="http://schemas.microsoft.com/office/drawing/2014/main" val="4139207278"/>
                    </a:ext>
                  </a:extLst>
                </a:gridCol>
                <a:gridCol w="737363">
                  <a:extLst>
                    <a:ext uri="{9D8B030D-6E8A-4147-A177-3AD203B41FA5}">
                      <a16:colId xmlns:a16="http://schemas.microsoft.com/office/drawing/2014/main" val="4044178364"/>
                    </a:ext>
                  </a:extLst>
                </a:gridCol>
                <a:gridCol w="737363">
                  <a:extLst>
                    <a:ext uri="{9D8B030D-6E8A-4147-A177-3AD203B41FA5}">
                      <a16:colId xmlns:a16="http://schemas.microsoft.com/office/drawing/2014/main" val="1063805591"/>
                    </a:ext>
                  </a:extLst>
                </a:gridCol>
                <a:gridCol w="737363">
                  <a:extLst>
                    <a:ext uri="{9D8B030D-6E8A-4147-A177-3AD203B41FA5}">
                      <a16:colId xmlns:a16="http://schemas.microsoft.com/office/drawing/2014/main" val="1915013236"/>
                    </a:ext>
                  </a:extLst>
                </a:gridCol>
                <a:gridCol w="671331">
                  <a:extLst>
                    <a:ext uri="{9D8B030D-6E8A-4147-A177-3AD203B41FA5}">
                      <a16:colId xmlns:a16="http://schemas.microsoft.com/office/drawing/2014/main" val="3855430893"/>
                    </a:ext>
                  </a:extLst>
                </a:gridCol>
                <a:gridCol w="660325">
                  <a:extLst>
                    <a:ext uri="{9D8B030D-6E8A-4147-A177-3AD203B41FA5}">
                      <a16:colId xmlns:a16="http://schemas.microsoft.com/office/drawing/2014/main" val="3037568719"/>
                    </a:ext>
                  </a:extLst>
                </a:gridCol>
              </a:tblGrid>
              <a:tr h="164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200875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506282"/>
                  </a:ext>
                </a:extLst>
              </a:tr>
              <a:tr h="17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157.867.123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904.966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15.509.226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37600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17.101.226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4.367.297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28599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140.191.335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10.880.798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769790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574.562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081659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417.729.642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45.965.225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131.030.106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94370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363.051.013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35.685.811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126.205.563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8309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16.583.021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4.484.813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84090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38.095.608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401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2" y="764704"/>
            <a:ext cx="788272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4595" y="1700808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B7B5465-033B-4341-B9D4-6DF4F5B89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49367"/>
              </p:ext>
            </p:extLst>
          </p:nvPr>
        </p:nvGraphicFramePr>
        <p:xfrm>
          <a:off x="579466" y="2083179"/>
          <a:ext cx="7886701" cy="30923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168995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1053609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281700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8545375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661119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444607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582870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6354305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67247253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728636248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57694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3213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17.101.226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4.367.297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6977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6417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06306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2.133.072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1545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708.297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82203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35100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726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27852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1.424.775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4984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3891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1.424.775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8114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28022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0575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11007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638.934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7720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638.934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88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4183" y="785610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AD3D13-4737-46E0-9C41-0AB77D3AD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42261"/>
              </p:ext>
            </p:extLst>
          </p:nvPr>
        </p:nvGraphicFramePr>
        <p:xfrm>
          <a:off x="584182" y="2039976"/>
          <a:ext cx="7886701" cy="41865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6861760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31108616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1581829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5828390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6800242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9455185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176678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283500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76561479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75787696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47652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1627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140.191.335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10.880.798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07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6665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55576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128.532.658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32.297.650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10.485.877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03972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126.933.791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10.485.877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2773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64.271.483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7.504.364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33355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95639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4586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43722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51499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01011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94786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9040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75709"/>
                  </a:ext>
                </a:extLst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419.981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7296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4567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3839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91911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3984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8992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18950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413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199812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546CE61C-C833-4FAA-B87E-D3BA94953373}"/>
              </a:ext>
            </a:extLst>
          </p:cNvPr>
          <p:cNvSpPr txBox="1">
            <a:spLocks/>
          </p:cNvSpPr>
          <p:nvPr/>
        </p:nvSpPr>
        <p:spPr>
          <a:xfrm>
            <a:off x="620231" y="1666364"/>
            <a:ext cx="7903537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4183" y="785610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62C004-6A8F-4BF4-8459-F311A152F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509523"/>
              </p:ext>
            </p:extLst>
          </p:nvPr>
        </p:nvGraphicFramePr>
        <p:xfrm>
          <a:off x="584182" y="1989207"/>
          <a:ext cx="7886701" cy="7294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03946659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85201579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4401338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37460106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651179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728197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320964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0561220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62627479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593222239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658589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03091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5508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056634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CF332DEF-88B0-468A-A645-72BC4501B501}"/>
              </a:ext>
            </a:extLst>
          </p:cNvPr>
          <p:cNvSpPr txBox="1">
            <a:spLocks/>
          </p:cNvSpPr>
          <p:nvPr/>
        </p:nvSpPr>
        <p:spPr>
          <a:xfrm>
            <a:off x="585374" y="1637780"/>
            <a:ext cx="7838695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067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2566</Words>
  <Application>Microsoft Office PowerPoint</Application>
  <PresentationFormat>Presentación en pantalla (4:3)</PresentationFormat>
  <Paragraphs>1371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MAYO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MAYO DE 2021  PARTIDA 30 MINISTERIO DE CIENCIA, TECNOLOGÍA, CONOCIMIENTO E INNOVACIÓN</vt:lpstr>
      <vt:lpstr>EJECUCIÓN ACUMULADA DE GASTOS A MAYO DE 2021  PARTIDA 30 MINISTERIO DE CIENCIA, TECNOLOGÍA, CONOCIMIENTO E INNOVACIÓN</vt:lpstr>
      <vt:lpstr>EJECUCIÓN ACUMULADA DE GASTOS A MAYO DE 2021  PARTIDA 30 MINISTERIO DE CIENCIA, TECNOLOGÍA, CONOCIMIENTO E INNOVACIÓN</vt:lpstr>
      <vt:lpstr>EJECUCIÓN ACUMULADA DE GASTOS A MAYO DE 2021  PARTIDA 30 RESUMEN POR CAPÍTULOS</vt:lpstr>
      <vt:lpstr>EJECUCIÓN ACUMULADA DE GASTOS A MAYO DE 2021  PARTIDA 30. CAPÍTUO 01. PROGRAMA 01: SUBSECRETARÍA DE CIENCIA, TECNOLOGÍA, CONOCIMIENTO E INNOVACIÓN</vt:lpstr>
      <vt:lpstr>EJECUCIÓN ACUMULADA DE GASTOS A MAYO DE 2021  PARTIDA 30. CAPÍTUO 01. PROGRAMA 02: FONDO DE INNOVACIÓN, CIENCIA Y TECNOLOGÍA</vt:lpstr>
      <vt:lpstr>EJECUCIÓN ACUMULADA DE GASTOS A MAYO DE 2021  PARTIDA 30. CAPÍTUO 01. PROGRAMA 02: FONDO DE INNOVACIÓN, CIENCIA Y TECNOLOGÍA</vt:lpstr>
      <vt:lpstr>EJECUCIÓN ACUMULADA DE GASTOS A MAYO DE 2021  PARTIDA 30. CAPÍTUO 01. PROGRAMA 03: SUBSECRETARÍA EJECUTIVA CONSEJO NACIONAL CTCI</vt:lpstr>
      <vt:lpstr>EJECUCIÓN ACUMULADA DE GASTOS A MAYO DE 2021  PARTIDA 30. CAPÍTUO 02. PROGRAMA 01: AGENCIA NACIONAL DE INVESTIGACIÓN Y DESARROLLO</vt:lpstr>
      <vt:lpstr>EJECUCIÓN ACUMULADA DE GASTOS A MAYO DE 2021  PARTIDA 30. CAPÍTUO 02. PROGRAMA 01: AGENCIA NACIONAL DE INVESTIGACIÓN Y DESARROLLO</vt:lpstr>
      <vt:lpstr>EJECUCIÓN ACUMULADA DE GASTOS A MAYO DE 2021  PARTIDA 30. CAPÍTUO 02. PROGRAMA 02: INICIATIVA CIENTÍFICO MILENIO</vt:lpstr>
      <vt:lpstr>EJECUCIÓN ACUMULADA DE GASTOS A MAYO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46</cp:revision>
  <dcterms:created xsi:type="dcterms:W3CDTF">2020-01-02T20:22:07Z</dcterms:created>
  <dcterms:modified xsi:type="dcterms:W3CDTF">2021-07-08T13:55:55Z</dcterms:modified>
</cp:coreProperties>
</file>