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7-4677-BE2C-81D04C5D38A1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77-4677-BE2C-81D04C5D38A1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77-4677-BE2C-81D04C5D38A1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77-4677-BE2C-81D04C5D38A1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77-4677-BE2C-81D04C5D38A1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77-4677-BE2C-81D04C5D38A1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77-4677-BE2C-81D04C5D38A1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77-4677-BE2C-81D04C5D38A1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77-4677-BE2C-81D04C5D38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29'!$D$29:$H$29</c:f>
              <c:numCache>
                <c:formatCode>0.0%</c:formatCode>
                <c:ptCount val="5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77-4677-BE2C-81D04C5D38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DA-48C7-849D-6788A9E6DA02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DA-48C7-849D-6788A9E6DA02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4828935837952451E-2"/>
                  <c:y val="-2.318805316783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DA-48C7-849D-6788A9E6DA02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DA-48C7-849D-6788A9E6DA02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DA-48C7-849D-6788A9E6DA02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DA-48C7-849D-6788A9E6DA02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DA-48C7-849D-6788A9E6DA02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DA-48C7-849D-6788A9E6DA02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DA-48C7-849D-6788A9E6DA02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DA-48C7-849D-6788A9E6DA02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DA-48C7-849D-6788A9E6DA02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DA-48C7-849D-6788A9E6DA02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0DA-48C7-849D-6788A9E6D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29'!$D$23:$H$23</c:f>
              <c:numCache>
                <c:formatCode>0.0%</c:formatCode>
                <c:ptCount val="5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0DA-48C7-849D-6788A9E6D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0E093A-4369-460F-A882-60DF492F5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25186"/>
              </p:ext>
            </p:extLst>
          </p:nvPr>
        </p:nvGraphicFramePr>
        <p:xfrm>
          <a:off x="523017" y="2059070"/>
          <a:ext cx="8080333" cy="2574057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928302925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346519610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421586185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2122089911"/>
                    </a:ext>
                  </a:extLst>
                </a:gridCol>
                <a:gridCol w="725713">
                  <a:extLst>
                    <a:ext uri="{9D8B030D-6E8A-4147-A177-3AD203B41FA5}">
                      <a16:colId xmlns:a16="http://schemas.microsoft.com/office/drawing/2014/main" val="536963275"/>
                    </a:ext>
                  </a:extLst>
                </a:gridCol>
                <a:gridCol w="725713">
                  <a:extLst>
                    <a:ext uri="{9D8B030D-6E8A-4147-A177-3AD203B41FA5}">
                      <a16:colId xmlns:a16="http://schemas.microsoft.com/office/drawing/2014/main" val="1855032982"/>
                    </a:ext>
                  </a:extLst>
                </a:gridCol>
                <a:gridCol w="725713">
                  <a:extLst>
                    <a:ext uri="{9D8B030D-6E8A-4147-A177-3AD203B41FA5}">
                      <a16:colId xmlns:a16="http://schemas.microsoft.com/office/drawing/2014/main" val="2280141703"/>
                    </a:ext>
                  </a:extLst>
                </a:gridCol>
                <a:gridCol w="725713">
                  <a:extLst>
                    <a:ext uri="{9D8B030D-6E8A-4147-A177-3AD203B41FA5}">
                      <a16:colId xmlns:a16="http://schemas.microsoft.com/office/drawing/2014/main" val="1753836487"/>
                    </a:ext>
                  </a:extLst>
                </a:gridCol>
                <a:gridCol w="660725">
                  <a:extLst>
                    <a:ext uri="{9D8B030D-6E8A-4147-A177-3AD203B41FA5}">
                      <a16:colId xmlns:a16="http://schemas.microsoft.com/office/drawing/2014/main" val="3821686989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273805780"/>
                    </a:ext>
                  </a:extLst>
                </a:gridCol>
              </a:tblGrid>
              <a:tr h="126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365591"/>
                  </a:ext>
                </a:extLst>
              </a:tr>
              <a:tr h="3859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21573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094986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34661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7877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481027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08309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15029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78519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54337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6320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137566"/>
                  </a:ext>
                </a:extLst>
              </a:tr>
              <a:tr h="234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992272"/>
                  </a:ext>
                </a:extLst>
              </a:tr>
              <a:tr h="12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796907"/>
                  </a:ext>
                </a:extLst>
              </a:tr>
              <a:tr h="12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0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1181E6-5164-48E6-87E8-CF49B56EE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199075"/>
              </p:ext>
            </p:extLst>
          </p:nvPr>
        </p:nvGraphicFramePr>
        <p:xfrm>
          <a:off x="540291" y="1889432"/>
          <a:ext cx="8072350" cy="2591128"/>
        </p:xfrm>
        <a:graphic>
          <a:graphicData uri="http://schemas.openxmlformats.org/drawingml/2006/table">
            <a:tbl>
              <a:tblPr/>
              <a:tblGrid>
                <a:gridCol w="270522">
                  <a:extLst>
                    <a:ext uri="{9D8B030D-6E8A-4147-A177-3AD203B41FA5}">
                      <a16:colId xmlns:a16="http://schemas.microsoft.com/office/drawing/2014/main" val="525440875"/>
                    </a:ext>
                  </a:extLst>
                </a:gridCol>
                <a:gridCol w="270522">
                  <a:extLst>
                    <a:ext uri="{9D8B030D-6E8A-4147-A177-3AD203B41FA5}">
                      <a16:colId xmlns:a16="http://schemas.microsoft.com/office/drawing/2014/main" val="3249822291"/>
                    </a:ext>
                  </a:extLst>
                </a:gridCol>
                <a:gridCol w="270522">
                  <a:extLst>
                    <a:ext uri="{9D8B030D-6E8A-4147-A177-3AD203B41FA5}">
                      <a16:colId xmlns:a16="http://schemas.microsoft.com/office/drawing/2014/main" val="4109122415"/>
                    </a:ext>
                  </a:extLst>
                </a:gridCol>
                <a:gridCol w="3051477">
                  <a:extLst>
                    <a:ext uri="{9D8B030D-6E8A-4147-A177-3AD203B41FA5}">
                      <a16:colId xmlns:a16="http://schemas.microsoft.com/office/drawing/2014/main" val="2454830396"/>
                    </a:ext>
                  </a:extLst>
                </a:gridCol>
                <a:gridCol w="724996">
                  <a:extLst>
                    <a:ext uri="{9D8B030D-6E8A-4147-A177-3AD203B41FA5}">
                      <a16:colId xmlns:a16="http://schemas.microsoft.com/office/drawing/2014/main" val="2789976265"/>
                    </a:ext>
                  </a:extLst>
                </a:gridCol>
                <a:gridCol w="724996">
                  <a:extLst>
                    <a:ext uri="{9D8B030D-6E8A-4147-A177-3AD203B41FA5}">
                      <a16:colId xmlns:a16="http://schemas.microsoft.com/office/drawing/2014/main" val="632777878"/>
                    </a:ext>
                  </a:extLst>
                </a:gridCol>
                <a:gridCol w="724996">
                  <a:extLst>
                    <a:ext uri="{9D8B030D-6E8A-4147-A177-3AD203B41FA5}">
                      <a16:colId xmlns:a16="http://schemas.microsoft.com/office/drawing/2014/main" val="2244892309"/>
                    </a:ext>
                  </a:extLst>
                </a:gridCol>
                <a:gridCol w="724996">
                  <a:extLst>
                    <a:ext uri="{9D8B030D-6E8A-4147-A177-3AD203B41FA5}">
                      <a16:colId xmlns:a16="http://schemas.microsoft.com/office/drawing/2014/main" val="4077577830"/>
                    </a:ext>
                  </a:extLst>
                </a:gridCol>
                <a:gridCol w="660072">
                  <a:extLst>
                    <a:ext uri="{9D8B030D-6E8A-4147-A177-3AD203B41FA5}">
                      <a16:colId xmlns:a16="http://schemas.microsoft.com/office/drawing/2014/main" val="2788450819"/>
                    </a:ext>
                  </a:extLst>
                </a:gridCol>
                <a:gridCol w="649251">
                  <a:extLst>
                    <a:ext uri="{9D8B030D-6E8A-4147-A177-3AD203B41FA5}">
                      <a16:colId xmlns:a16="http://schemas.microsoft.com/office/drawing/2014/main" val="3835271076"/>
                    </a:ext>
                  </a:extLst>
                </a:gridCol>
              </a:tblGrid>
              <a:tr h="12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61122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223424"/>
                  </a:ext>
                </a:extLst>
              </a:tr>
              <a:tr h="166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17.296.092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48384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0330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89003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15.551.059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96804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15.332.643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6420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2.420.949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44128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7.152.208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81660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80602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073538"/>
                  </a:ext>
                </a:extLst>
              </a:tr>
              <a:tr h="25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55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16738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21633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553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6523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65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213CC6-01C3-4A62-A44C-3B78C7A95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186431"/>
              </p:ext>
            </p:extLst>
          </p:nvPr>
        </p:nvGraphicFramePr>
        <p:xfrm>
          <a:off x="550856" y="1861976"/>
          <a:ext cx="8011584" cy="2331125"/>
        </p:xfrm>
        <a:graphic>
          <a:graphicData uri="http://schemas.openxmlformats.org/drawingml/2006/table">
            <a:tbl>
              <a:tblPr/>
              <a:tblGrid>
                <a:gridCol w="268485">
                  <a:extLst>
                    <a:ext uri="{9D8B030D-6E8A-4147-A177-3AD203B41FA5}">
                      <a16:colId xmlns:a16="http://schemas.microsoft.com/office/drawing/2014/main" val="2751036171"/>
                    </a:ext>
                  </a:extLst>
                </a:gridCol>
                <a:gridCol w="268485">
                  <a:extLst>
                    <a:ext uri="{9D8B030D-6E8A-4147-A177-3AD203B41FA5}">
                      <a16:colId xmlns:a16="http://schemas.microsoft.com/office/drawing/2014/main" val="1609258416"/>
                    </a:ext>
                  </a:extLst>
                </a:gridCol>
                <a:gridCol w="268485">
                  <a:extLst>
                    <a:ext uri="{9D8B030D-6E8A-4147-A177-3AD203B41FA5}">
                      <a16:colId xmlns:a16="http://schemas.microsoft.com/office/drawing/2014/main" val="4105292389"/>
                    </a:ext>
                  </a:extLst>
                </a:gridCol>
                <a:gridCol w="3028507">
                  <a:extLst>
                    <a:ext uri="{9D8B030D-6E8A-4147-A177-3AD203B41FA5}">
                      <a16:colId xmlns:a16="http://schemas.microsoft.com/office/drawing/2014/main" val="2542893749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4252194015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4064668168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112320186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223199325"/>
                    </a:ext>
                  </a:extLst>
                </a:gridCol>
                <a:gridCol w="655103">
                  <a:extLst>
                    <a:ext uri="{9D8B030D-6E8A-4147-A177-3AD203B41FA5}">
                      <a16:colId xmlns:a16="http://schemas.microsoft.com/office/drawing/2014/main" val="180205558"/>
                    </a:ext>
                  </a:extLst>
                </a:gridCol>
                <a:gridCol w="644363">
                  <a:extLst>
                    <a:ext uri="{9D8B030D-6E8A-4147-A177-3AD203B41FA5}">
                      <a16:colId xmlns:a16="http://schemas.microsoft.com/office/drawing/2014/main" val="230443939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06141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73761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18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707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1837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5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47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956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46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043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428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27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1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52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0035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60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BB4040-4803-4CE1-A649-D121810B8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954662"/>
              </p:ext>
            </p:extLst>
          </p:nvPr>
        </p:nvGraphicFramePr>
        <p:xfrm>
          <a:off x="528926" y="1629224"/>
          <a:ext cx="8085490" cy="4372604"/>
        </p:xfrm>
        <a:graphic>
          <a:graphicData uri="http://schemas.openxmlformats.org/drawingml/2006/table">
            <a:tbl>
              <a:tblPr/>
              <a:tblGrid>
                <a:gridCol w="270961">
                  <a:extLst>
                    <a:ext uri="{9D8B030D-6E8A-4147-A177-3AD203B41FA5}">
                      <a16:colId xmlns:a16="http://schemas.microsoft.com/office/drawing/2014/main" val="448801783"/>
                    </a:ext>
                  </a:extLst>
                </a:gridCol>
                <a:gridCol w="270961">
                  <a:extLst>
                    <a:ext uri="{9D8B030D-6E8A-4147-A177-3AD203B41FA5}">
                      <a16:colId xmlns:a16="http://schemas.microsoft.com/office/drawing/2014/main" val="1558732274"/>
                    </a:ext>
                  </a:extLst>
                </a:gridCol>
                <a:gridCol w="270961">
                  <a:extLst>
                    <a:ext uri="{9D8B030D-6E8A-4147-A177-3AD203B41FA5}">
                      <a16:colId xmlns:a16="http://schemas.microsoft.com/office/drawing/2014/main" val="3055020500"/>
                    </a:ext>
                  </a:extLst>
                </a:gridCol>
                <a:gridCol w="3056445">
                  <a:extLst>
                    <a:ext uri="{9D8B030D-6E8A-4147-A177-3AD203B41FA5}">
                      <a16:colId xmlns:a16="http://schemas.microsoft.com/office/drawing/2014/main" val="1318689388"/>
                    </a:ext>
                  </a:extLst>
                </a:gridCol>
                <a:gridCol w="726177">
                  <a:extLst>
                    <a:ext uri="{9D8B030D-6E8A-4147-A177-3AD203B41FA5}">
                      <a16:colId xmlns:a16="http://schemas.microsoft.com/office/drawing/2014/main" val="2376681234"/>
                    </a:ext>
                  </a:extLst>
                </a:gridCol>
                <a:gridCol w="726177">
                  <a:extLst>
                    <a:ext uri="{9D8B030D-6E8A-4147-A177-3AD203B41FA5}">
                      <a16:colId xmlns:a16="http://schemas.microsoft.com/office/drawing/2014/main" val="2360610119"/>
                    </a:ext>
                  </a:extLst>
                </a:gridCol>
                <a:gridCol w="726177">
                  <a:extLst>
                    <a:ext uri="{9D8B030D-6E8A-4147-A177-3AD203B41FA5}">
                      <a16:colId xmlns:a16="http://schemas.microsoft.com/office/drawing/2014/main" val="1943584864"/>
                    </a:ext>
                  </a:extLst>
                </a:gridCol>
                <a:gridCol w="726177">
                  <a:extLst>
                    <a:ext uri="{9D8B030D-6E8A-4147-A177-3AD203B41FA5}">
                      <a16:colId xmlns:a16="http://schemas.microsoft.com/office/drawing/2014/main" val="3103539435"/>
                    </a:ext>
                  </a:extLst>
                </a:gridCol>
                <a:gridCol w="661146">
                  <a:extLst>
                    <a:ext uri="{9D8B030D-6E8A-4147-A177-3AD203B41FA5}">
                      <a16:colId xmlns:a16="http://schemas.microsoft.com/office/drawing/2014/main" val="2275853917"/>
                    </a:ext>
                  </a:extLst>
                </a:gridCol>
                <a:gridCol w="650308">
                  <a:extLst>
                    <a:ext uri="{9D8B030D-6E8A-4147-A177-3AD203B41FA5}">
                      <a16:colId xmlns:a16="http://schemas.microsoft.com/office/drawing/2014/main" val="2147511890"/>
                    </a:ext>
                  </a:extLst>
                </a:gridCol>
              </a:tblGrid>
              <a:tr h="1272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95419"/>
                  </a:ext>
                </a:extLst>
              </a:tr>
              <a:tr h="389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32602"/>
                  </a:ext>
                </a:extLst>
              </a:tr>
              <a:tr h="166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64.160.137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-2.198.990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21.974.626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67441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28.881.307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11.757.989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22788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2.323.645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29994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4.756.537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23943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1.662.709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92854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901.770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84061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48920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624.697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55867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100.683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322307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65492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33637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36148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19626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23867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8956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04368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72912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23842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770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44543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066603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55948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4504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574162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150.601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041483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44499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8246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98188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6351"/>
                  </a:ext>
                </a:extLst>
              </a:tr>
              <a:tr h="12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84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A673E6-47C3-4D4D-A39D-3CAC14745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319645"/>
              </p:ext>
            </p:extLst>
          </p:nvPr>
        </p:nvGraphicFramePr>
        <p:xfrm>
          <a:off x="564210" y="2043603"/>
          <a:ext cx="8040237" cy="2838473"/>
        </p:xfrm>
        <a:graphic>
          <a:graphicData uri="http://schemas.openxmlformats.org/drawingml/2006/table">
            <a:tbl>
              <a:tblPr/>
              <a:tblGrid>
                <a:gridCol w="269445">
                  <a:extLst>
                    <a:ext uri="{9D8B030D-6E8A-4147-A177-3AD203B41FA5}">
                      <a16:colId xmlns:a16="http://schemas.microsoft.com/office/drawing/2014/main" val="3495569808"/>
                    </a:ext>
                  </a:extLst>
                </a:gridCol>
                <a:gridCol w="269445">
                  <a:extLst>
                    <a:ext uri="{9D8B030D-6E8A-4147-A177-3AD203B41FA5}">
                      <a16:colId xmlns:a16="http://schemas.microsoft.com/office/drawing/2014/main" val="3003146558"/>
                    </a:ext>
                  </a:extLst>
                </a:gridCol>
                <a:gridCol w="269445">
                  <a:extLst>
                    <a:ext uri="{9D8B030D-6E8A-4147-A177-3AD203B41FA5}">
                      <a16:colId xmlns:a16="http://schemas.microsoft.com/office/drawing/2014/main" val="3461967923"/>
                    </a:ext>
                  </a:extLst>
                </a:gridCol>
                <a:gridCol w="3039338">
                  <a:extLst>
                    <a:ext uri="{9D8B030D-6E8A-4147-A177-3AD203B41FA5}">
                      <a16:colId xmlns:a16="http://schemas.microsoft.com/office/drawing/2014/main" val="4179540782"/>
                    </a:ext>
                  </a:extLst>
                </a:gridCol>
                <a:gridCol w="722113">
                  <a:extLst>
                    <a:ext uri="{9D8B030D-6E8A-4147-A177-3AD203B41FA5}">
                      <a16:colId xmlns:a16="http://schemas.microsoft.com/office/drawing/2014/main" val="1606806633"/>
                    </a:ext>
                  </a:extLst>
                </a:gridCol>
                <a:gridCol w="722113">
                  <a:extLst>
                    <a:ext uri="{9D8B030D-6E8A-4147-A177-3AD203B41FA5}">
                      <a16:colId xmlns:a16="http://schemas.microsoft.com/office/drawing/2014/main" val="2265639838"/>
                    </a:ext>
                  </a:extLst>
                </a:gridCol>
                <a:gridCol w="722113">
                  <a:extLst>
                    <a:ext uri="{9D8B030D-6E8A-4147-A177-3AD203B41FA5}">
                      <a16:colId xmlns:a16="http://schemas.microsoft.com/office/drawing/2014/main" val="3039528844"/>
                    </a:ext>
                  </a:extLst>
                </a:gridCol>
                <a:gridCol w="722113">
                  <a:extLst>
                    <a:ext uri="{9D8B030D-6E8A-4147-A177-3AD203B41FA5}">
                      <a16:colId xmlns:a16="http://schemas.microsoft.com/office/drawing/2014/main" val="3482238437"/>
                    </a:ext>
                  </a:extLst>
                </a:gridCol>
                <a:gridCol w="657445">
                  <a:extLst>
                    <a:ext uri="{9D8B030D-6E8A-4147-A177-3AD203B41FA5}">
                      <a16:colId xmlns:a16="http://schemas.microsoft.com/office/drawing/2014/main" val="4068996406"/>
                    </a:ext>
                  </a:extLst>
                </a:gridCol>
                <a:gridCol w="646667">
                  <a:extLst>
                    <a:ext uri="{9D8B030D-6E8A-4147-A177-3AD203B41FA5}">
                      <a16:colId xmlns:a16="http://schemas.microsoft.com/office/drawing/2014/main" val="1004892149"/>
                    </a:ext>
                  </a:extLst>
                </a:gridCol>
              </a:tblGrid>
              <a:tr h="129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17725"/>
                  </a:ext>
                </a:extLst>
              </a:tr>
              <a:tr h="38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77000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14271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651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275665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1745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002786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461.892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70058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723844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039407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032128"/>
                  </a:ext>
                </a:extLst>
              </a:tr>
              <a:tr h="25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93200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67937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985846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031395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990428"/>
                  </a:ext>
                </a:extLst>
              </a:tr>
              <a:tr h="12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21424910,0%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0984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21424910,0%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1309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489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A7DCF2-0E27-45BF-A3C9-5B3D43247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77008"/>
              </p:ext>
            </p:extLst>
          </p:nvPr>
        </p:nvGraphicFramePr>
        <p:xfrm>
          <a:off x="567108" y="2060848"/>
          <a:ext cx="8003036" cy="2914395"/>
        </p:xfrm>
        <a:graphic>
          <a:graphicData uri="http://schemas.openxmlformats.org/drawingml/2006/table">
            <a:tbl>
              <a:tblPr/>
              <a:tblGrid>
                <a:gridCol w="268199">
                  <a:extLst>
                    <a:ext uri="{9D8B030D-6E8A-4147-A177-3AD203B41FA5}">
                      <a16:colId xmlns:a16="http://schemas.microsoft.com/office/drawing/2014/main" val="844399530"/>
                    </a:ext>
                  </a:extLst>
                </a:gridCol>
                <a:gridCol w="268199">
                  <a:extLst>
                    <a:ext uri="{9D8B030D-6E8A-4147-A177-3AD203B41FA5}">
                      <a16:colId xmlns:a16="http://schemas.microsoft.com/office/drawing/2014/main" val="1435503158"/>
                    </a:ext>
                  </a:extLst>
                </a:gridCol>
                <a:gridCol w="268199">
                  <a:extLst>
                    <a:ext uri="{9D8B030D-6E8A-4147-A177-3AD203B41FA5}">
                      <a16:colId xmlns:a16="http://schemas.microsoft.com/office/drawing/2014/main" val="2222574399"/>
                    </a:ext>
                  </a:extLst>
                </a:gridCol>
                <a:gridCol w="3025275">
                  <a:extLst>
                    <a:ext uri="{9D8B030D-6E8A-4147-A177-3AD203B41FA5}">
                      <a16:colId xmlns:a16="http://schemas.microsoft.com/office/drawing/2014/main" val="3401567268"/>
                    </a:ext>
                  </a:extLst>
                </a:gridCol>
                <a:gridCol w="718771">
                  <a:extLst>
                    <a:ext uri="{9D8B030D-6E8A-4147-A177-3AD203B41FA5}">
                      <a16:colId xmlns:a16="http://schemas.microsoft.com/office/drawing/2014/main" val="1852885730"/>
                    </a:ext>
                  </a:extLst>
                </a:gridCol>
                <a:gridCol w="718771">
                  <a:extLst>
                    <a:ext uri="{9D8B030D-6E8A-4147-A177-3AD203B41FA5}">
                      <a16:colId xmlns:a16="http://schemas.microsoft.com/office/drawing/2014/main" val="1458197447"/>
                    </a:ext>
                  </a:extLst>
                </a:gridCol>
                <a:gridCol w="718771">
                  <a:extLst>
                    <a:ext uri="{9D8B030D-6E8A-4147-A177-3AD203B41FA5}">
                      <a16:colId xmlns:a16="http://schemas.microsoft.com/office/drawing/2014/main" val="811939103"/>
                    </a:ext>
                  </a:extLst>
                </a:gridCol>
                <a:gridCol w="718771">
                  <a:extLst>
                    <a:ext uri="{9D8B030D-6E8A-4147-A177-3AD203B41FA5}">
                      <a16:colId xmlns:a16="http://schemas.microsoft.com/office/drawing/2014/main" val="1146200519"/>
                    </a:ext>
                  </a:extLst>
                </a:gridCol>
                <a:gridCol w="654404">
                  <a:extLst>
                    <a:ext uri="{9D8B030D-6E8A-4147-A177-3AD203B41FA5}">
                      <a16:colId xmlns:a16="http://schemas.microsoft.com/office/drawing/2014/main" val="4114364911"/>
                    </a:ext>
                  </a:extLst>
                </a:gridCol>
                <a:gridCol w="643676">
                  <a:extLst>
                    <a:ext uri="{9D8B030D-6E8A-4147-A177-3AD203B41FA5}">
                      <a16:colId xmlns:a16="http://schemas.microsoft.com/office/drawing/2014/main" val="3117588521"/>
                    </a:ext>
                  </a:extLst>
                </a:gridCol>
              </a:tblGrid>
              <a:tr h="127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999408"/>
                  </a:ext>
                </a:extLst>
              </a:tr>
              <a:tr h="390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98137"/>
                  </a:ext>
                </a:extLst>
              </a:tr>
              <a:tr h="135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31266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55360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92357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133461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998965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12688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2810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81704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167504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26007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17888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68179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78559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101691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66635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908338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253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F4817E-CCBE-4E89-94BE-7A76FF032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97344"/>
              </p:ext>
            </p:extLst>
          </p:nvPr>
        </p:nvGraphicFramePr>
        <p:xfrm>
          <a:off x="522559" y="2005992"/>
          <a:ext cx="8004324" cy="2225615"/>
        </p:xfrm>
        <a:graphic>
          <a:graphicData uri="http://schemas.openxmlformats.org/drawingml/2006/table">
            <a:tbl>
              <a:tblPr/>
              <a:tblGrid>
                <a:gridCol w="268242">
                  <a:extLst>
                    <a:ext uri="{9D8B030D-6E8A-4147-A177-3AD203B41FA5}">
                      <a16:colId xmlns:a16="http://schemas.microsoft.com/office/drawing/2014/main" val="2153888793"/>
                    </a:ext>
                  </a:extLst>
                </a:gridCol>
                <a:gridCol w="268242">
                  <a:extLst>
                    <a:ext uri="{9D8B030D-6E8A-4147-A177-3AD203B41FA5}">
                      <a16:colId xmlns:a16="http://schemas.microsoft.com/office/drawing/2014/main" val="3979930104"/>
                    </a:ext>
                  </a:extLst>
                </a:gridCol>
                <a:gridCol w="268242">
                  <a:extLst>
                    <a:ext uri="{9D8B030D-6E8A-4147-A177-3AD203B41FA5}">
                      <a16:colId xmlns:a16="http://schemas.microsoft.com/office/drawing/2014/main" val="693531124"/>
                    </a:ext>
                  </a:extLst>
                </a:gridCol>
                <a:gridCol w="3025762">
                  <a:extLst>
                    <a:ext uri="{9D8B030D-6E8A-4147-A177-3AD203B41FA5}">
                      <a16:colId xmlns:a16="http://schemas.microsoft.com/office/drawing/2014/main" val="2834953024"/>
                    </a:ext>
                  </a:extLst>
                </a:gridCol>
                <a:gridCol w="718887">
                  <a:extLst>
                    <a:ext uri="{9D8B030D-6E8A-4147-A177-3AD203B41FA5}">
                      <a16:colId xmlns:a16="http://schemas.microsoft.com/office/drawing/2014/main" val="3063853216"/>
                    </a:ext>
                  </a:extLst>
                </a:gridCol>
                <a:gridCol w="718887">
                  <a:extLst>
                    <a:ext uri="{9D8B030D-6E8A-4147-A177-3AD203B41FA5}">
                      <a16:colId xmlns:a16="http://schemas.microsoft.com/office/drawing/2014/main" val="99276816"/>
                    </a:ext>
                  </a:extLst>
                </a:gridCol>
                <a:gridCol w="718887">
                  <a:extLst>
                    <a:ext uri="{9D8B030D-6E8A-4147-A177-3AD203B41FA5}">
                      <a16:colId xmlns:a16="http://schemas.microsoft.com/office/drawing/2014/main" val="3946584622"/>
                    </a:ext>
                  </a:extLst>
                </a:gridCol>
                <a:gridCol w="718887">
                  <a:extLst>
                    <a:ext uri="{9D8B030D-6E8A-4147-A177-3AD203B41FA5}">
                      <a16:colId xmlns:a16="http://schemas.microsoft.com/office/drawing/2014/main" val="712847471"/>
                    </a:ext>
                  </a:extLst>
                </a:gridCol>
                <a:gridCol w="654509">
                  <a:extLst>
                    <a:ext uri="{9D8B030D-6E8A-4147-A177-3AD203B41FA5}">
                      <a16:colId xmlns:a16="http://schemas.microsoft.com/office/drawing/2014/main" val="247988499"/>
                    </a:ext>
                  </a:extLst>
                </a:gridCol>
                <a:gridCol w="643779">
                  <a:extLst>
                    <a:ext uri="{9D8B030D-6E8A-4147-A177-3AD203B41FA5}">
                      <a16:colId xmlns:a16="http://schemas.microsoft.com/office/drawing/2014/main" val="1080326760"/>
                    </a:ext>
                  </a:extLst>
                </a:gridCol>
              </a:tblGrid>
              <a:tr h="128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83590"/>
                  </a:ext>
                </a:extLst>
              </a:tr>
              <a:tr h="392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72570"/>
                  </a:ext>
                </a:extLst>
              </a:tr>
              <a:tr h="16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81179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75835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7958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6904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79694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79713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355739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7199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01656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502971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482145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383014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25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156" y="692696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156" y="1535217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FA5A8E-21B8-49C3-BE00-9D7AECC44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816100"/>
              </p:ext>
            </p:extLst>
          </p:nvPr>
        </p:nvGraphicFramePr>
        <p:xfrm>
          <a:off x="514156" y="1892342"/>
          <a:ext cx="7982300" cy="1854432"/>
        </p:xfrm>
        <a:graphic>
          <a:graphicData uri="http://schemas.openxmlformats.org/drawingml/2006/table">
            <a:tbl>
              <a:tblPr/>
              <a:tblGrid>
                <a:gridCol w="267504">
                  <a:extLst>
                    <a:ext uri="{9D8B030D-6E8A-4147-A177-3AD203B41FA5}">
                      <a16:colId xmlns:a16="http://schemas.microsoft.com/office/drawing/2014/main" val="1621854222"/>
                    </a:ext>
                  </a:extLst>
                </a:gridCol>
                <a:gridCol w="267504">
                  <a:extLst>
                    <a:ext uri="{9D8B030D-6E8A-4147-A177-3AD203B41FA5}">
                      <a16:colId xmlns:a16="http://schemas.microsoft.com/office/drawing/2014/main" val="3373487962"/>
                    </a:ext>
                  </a:extLst>
                </a:gridCol>
                <a:gridCol w="267504">
                  <a:extLst>
                    <a:ext uri="{9D8B030D-6E8A-4147-A177-3AD203B41FA5}">
                      <a16:colId xmlns:a16="http://schemas.microsoft.com/office/drawing/2014/main" val="2710466687"/>
                    </a:ext>
                  </a:extLst>
                </a:gridCol>
                <a:gridCol w="3017436">
                  <a:extLst>
                    <a:ext uri="{9D8B030D-6E8A-4147-A177-3AD203B41FA5}">
                      <a16:colId xmlns:a16="http://schemas.microsoft.com/office/drawing/2014/main" val="1886039774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1584074760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958069804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1367106395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2784475725"/>
                    </a:ext>
                  </a:extLst>
                </a:gridCol>
                <a:gridCol w="652708">
                  <a:extLst>
                    <a:ext uri="{9D8B030D-6E8A-4147-A177-3AD203B41FA5}">
                      <a16:colId xmlns:a16="http://schemas.microsoft.com/office/drawing/2014/main" val="4143839093"/>
                    </a:ext>
                  </a:extLst>
                </a:gridCol>
                <a:gridCol w="642008">
                  <a:extLst>
                    <a:ext uri="{9D8B030D-6E8A-4147-A177-3AD203B41FA5}">
                      <a16:colId xmlns:a16="http://schemas.microsoft.com/office/drawing/2014/main" val="1442423002"/>
                    </a:ext>
                  </a:extLst>
                </a:gridCol>
              </a:tblGrid>
              <a:tr h="129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455581"/>
                  </a:ext>
                </a:extLst>
              </a:tr>
              <a:tr h="395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52642"/>
                  </a:ext>
                </a:extLst>
              </a:tr>
              <a:tr h="169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2.108.577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58661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117344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51372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49180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19574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327972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463059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651588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229697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609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534502"/>
              </p:ext>
            </p:extLst>
          </p:nvPr>
        </p:nvGraphicFramePr>
        <p:xfrm>
          <a:off x="539552" y="2291902"/>
          <a:ext cx="8099058" cy="380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975952"/>
              </p:ext>
            </p:extLst>
          </p:nvPr>
        </p:nvGraphicFramePr>
        <p:xfrm>
          <a:off x="539552" y="2268888"/>
          <a:ext cx="8104386" cy="3797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99E133-B1AC-49DD-AE85-78C662E09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516123"/>
              </p:ext>
            </p:extLst>
          </p:nvPr>
        </p:nvGraphicFramePr>
        <p:xfrm>
          <a:off x="509171" y="1851949"/>
          <a:ext cx="8080621" cy="2448271"/>
        </p:xfrm>
        <a:graphic>
          <a:graphicData uri="http://schemas.openxmlformats.org/drawingml/2006/table">
            <a:tbl>
              <a:tblPr/>
              <a:tblGrid>
                <a:gridCol w="289836">
                  <a:extLst>
                    <a:ext uri="{9D8B030D-6E8A-4147-A177-3AD203B41FA5}">
                      <a16:colId xmlns:a16="http://schemas.microsoft.com/office/drawing/2014/main" val="1624531798"/>
                    </a:ext>
                  </a:extLst>
                </a:gridCol>
                <a:gridCol w="3269347">
                  <a:extLst>
                    <a:ext uri="{9D8B030D-6E8A-4147-A177-3AD203B41FA5}">
                      <a16:colId xmlns:a16="http://schemas.microsoft.com/office/drawing/2014/main" val="2994113849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2020282824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1381040794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1370460676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3274841352"/>
                    </a:ext>
                  </a:extLst>
                </a:gridCol>
                <a:gridCol w="707199">
                  <a:extLst>
                    <a:ext uri="{9D8B030D-6E8A-4147-A177-3AD203B41FA5}">
                      <a16:colId xmlns:a16="http://schemas.microsoft.com/office/drawing/2014/main" val="3982459255"/>
                    </a:ext>
                  </a:extLst>
                </a:gridCol>
                <a:gridCol w="707199">
                  <a:extLst>
                    <a:ext uri="{9D8B030D-6E8A-4147-A177-3AD203B41FA5}">
                      <a16:colId xmlns:a16="http://schemas.microsoft.com/office/drawing/2014/main" val="2850707247"/>
                    </a:ext>
                  </a:extLst>
                </a:gridCol>
              </a:tblGrid>
              <a:tr h="138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871071"/>
                  </a:ext>
                </a:extLst>
              </a:tr>
              <a:tr h="425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33457"/>
                  </a:ext>
                </a:extLst>
              </a:tr>
              <a:tr h="14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238.633.214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12.542.664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71.472.353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789707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58.958.266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22.841.213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60029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5.780.967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652249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623383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127.432.959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12.411.068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34.465.568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54039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50193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07588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26393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90813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28187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7.236.419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393283,6%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502129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51BF64-5D6F-4E7A-A988-2844DD6BA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43130"/>
              </p:ext>
            </p:extLst>
          </p:nvPr>
        </p:nvGraphicFramePr>
        <p:xfrm>
          <a:off x="509170" y="1748982"/>
          <a:ext cx="7998108" cy="1680018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651821343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2633377532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32161195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32278185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34068492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511362882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60064685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174372198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944998757"/>
                    </a:ext>
                  </a:extLst>
                </a:gridCol>
              </a:tblGrid>
              <a:tr h="130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248475"/>
                  </a:ext>
                </a:extLst>
              </a:tr>
              <a:tr h="399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640"/>
                  </a:ext>
                </a:extLst>
              </a:tr>
              <a:tr h="17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138.551.243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-6.399.183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42.616.656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276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25.320.564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986103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17.296.092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146395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2.281.336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711.323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878982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77.695.230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-1.267.717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27.088.048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84187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64.160.137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-2.198.990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21.974.626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432585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3.004.845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412270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2.108.577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25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ADC352-49D0-4F2D-A7FB-11323A8AB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58502"/>
              </p:ext>
            </p:extLst>
          </p:nvPr>
        </p:nvGraphicFramePr>
        <p:xfrm>
          <a:off x="509169" y="1786669"/>
          <a:ext cx="7998108" cy="1132141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3343504439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937658879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194111769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17463213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88475408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77140161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4221912188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2202870866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319385951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480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9805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1.036.435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22087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1.036.435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06457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6104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1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E47F2C-C28A-4912-AC61-08415DB14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90945"/>
              </p:ext>
            </p:extLst>
          </p:nvPr>
        </p:nvGraphicFramePr>
        <p:xfrm>
          <a:off x="543021" y="1927200"/>
          <a:ext cx="8072839" cy="4351328"/>
        </p:xfrm>
        <a:graphic>
          <a:graphicData uri="http://schemas.openxmlformats.org/drawingml/2006/table">
            <a:tbl>
              <a:tblPr/>
              <a:tblGrid>
                <a:gridCol w="270537">
                  <a:extLst>
                    <a:ext uri="{9D8B030D-6E8A-4147-A177-3AD203B41FA5}">
                      <a16:colId xmlns:a16="http://schemas.microsoft.com/office/drawing/2014/main" val="3598699218"/>
                    </a:ext>
                  </a:extLst>
                </a:gridCol>
                <a:gridCol w="270537">
                  <a:extLst>
                    <a:ext uri="{9D8B030D-6E8A-4147-A177-3AD203B41FA5}">
                      <a16:colId xmlns:a16="http://schemas.microsoft.com/office/drawing/2014/main" val="3856503349"/>
                    </a:ext>
                  </a:extLst>
                </a:gridCol>
                <a:gridCol w="270537">
                  <a:extLst>
                    <a:ext uri="{9D8B030D-6E8A-4147-A177-3AD203B41FA5}">
                      <a16:colId xmlns:a16="http://schemas.microsoft.com/office/drawing/2014/main" val="3233370814"/>
                    </a:ext>
                  </a:extLst>
                </a:gridCol>
                <a:gridCol w="3051662">
                  <a:extLst>
                    <a:ext uri="{9D8B030D-6E8A-4147-A177-3AD203B41FA5}">
                      <a16:colId xmlns:a16="http://schemas.microsoft.com/office/drawing/2014/main" val="13480050"/>
                    </a:ext>
                  </a:extLst>
                </a:gridCol>
                <a:gridCol w="725041">
                  <a:extLst>
                    <a:ext uri="{9D8B030D-6E8A-4147-A177-3AD203B41FA5}">
                      <a16:colId xmlns:a16="http://schemas.microsoft.com/office/drawing/2014/main" val="2143156167"/>
                    </a:ext>
                  </a:extLst>
                </a:gridCol>
                <a:gridCol w="725041">
                  <a:extLst>
                    <a:ext uri="{9D8B030D-6E8A-4147-A177-3AD203B41FA5}">
                      <a16:colId xmlns:a16="http://schemas.microsoft.com/office/drawing/2014/main" val="437934387"/>
                    </a:ext>
                  </a:extLst>
                </a:gridCol>
                <a:gridCol w="725041">
                  <a:extLst>
                    <a:ext uri="{9D8B030D-6E8A-4147-A177-3AD203B41FA5}">
                      <a16:colId xmlns:a16="http://schemas.microsoft.com/office/drawing/2014/main" val="1086334277"/>
                    </a:ext>
                  </a:extLst>
                </a:gridCol>
                <a:gridCol w="725041">
                  <a:extLst>
                    <a:ext uri="{9D8B030D-6E8A-4147-A177-3AD203B41FA5}">
                      <a16:colId xmlns:a16="http://schemas.microsoft.com/office/drawing/2014/main" val="1677155647"/>
                    </a:ext>
                  </a:extLst>
                </a:gridCol>
                <a:gridCol w="660112">
                  <a:extLst>
                    <a:ext uri="{9D8B030D-6E8A-4147-A177-3AD203B41FA5}">
                      <a16:colId xmlns:a16="http://schemas.microsoft.com/office/drawing/2014/main" val="902335040"/>
                    </a:ext>
                  </a:extLst>
                </a:gridCol>
                <a:gridCol w="649290">
                  <a:extLst>
                    <a:ext uri="{9D8B030D-6E8A-4147-A177-3AD203B41FA5}">
                      <a16:colId xmlns:a16="http://schemas.microsoft.com/office/drawing/2014/main" val="3595496678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086823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75746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25.320.564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733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19.562.107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7.535.951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455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1.055.178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84214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502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7674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61.783.018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13.114.534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3380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9.581.631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5464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4107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8907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8263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0581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3732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1.809.972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1188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612.158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27554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813.876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37072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4854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1034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4523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190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98746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31.416.939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3.498.701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1634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1.090.495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6855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1.032.375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8140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37022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35998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513.292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82363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70052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2432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4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761161A-1E6C-4398-9673-F5B1FB43C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19447"/>
              </p:ext>
            </p:extLst>
          </p:nvPr>
        </p:nvGraphicFramePr>
        <p:xfrm>
          <a:off x="524113" y="1995079"/>
          <a:ext cx="8064897" cy="3264467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199760907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05173693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770097647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600778409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90619541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27499582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695129932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989349304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476014171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9820292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383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1648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58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342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300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868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652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693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04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797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28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075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1312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595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0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803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760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86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44189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560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810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60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91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3968</Words>
  <Application>Microsoft Office PowerPoint</Application>
  <PresentationFormat>Presentación en pantalla (4:3)</PresentationFormat>
  <Paragraphs>2246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MAYO DE 2021 PARTIDA 29: MINISTERIO DE LAS CULTURAS, LAS ARTES Y EL PATRIMONIO</vt:lpstr>
      <vt:lpstr>EJECUCIÓN ACUMULADA DE GASTOS A MAYO DE 2021  PARTIDA 29 MINISTERIO DE LAS CULTURAS, LAS ARTES Y EL PATRIMONIO</vt:lpstr>
      <vt:lpstr>EJECUCIÓN MENSUAL DE GASTOS A MAYO DE 2021  PARTIDA 29 MINISTERIO DE LAS CULTURAS, LAS ARTES Y EL PATRIMONIO</vt:lpstr>
      <vt:lpstr>EJECUCIÓN ACUMULADA DE GASTOS A MAYO DE 2021  PARTIDA 29 MINISTERIO DE LAS CULTURAS, LAS ARTES Y EL PATRIMONIO</vt:lpstr>
      <vt:lpstr>EJECUCIÓN ACUMULADA DE GASTOS A MAYO DE 2021  PARTIDA 29 MINISTERIO DE LAS CULTURAS, LAS ARTES Y EL PATRIMONIO</vt:lpstr>
      <vt:lpstr>EJECUCIÓN ACUMULADA DE GASTOS A MAYO DE 2021  PARTIDA 29 RESUMEN POR CAPÍTULOS</vt:lpstr>
      <vt:lpstr>EJECUCIÓN ACUMULADA DE GASTOS A MAYO DE 2021  PARTIDA 29 RESUMEN FET – Covid - 19</vt:lpstr>
      <vt:lpstr>EJECUCIÓN ACUMULADA DE GASTOS A MAYO DE 2021  PARTIDA 29. CAPÍTUO 01. PROGRAMA 01: SUBSECRETARÍA DE LAS CULTURAS Y LAS ARTES </vt:lpstr>
      <vt:lpstr>EJECUCIÓN ACUMULADA DE GASTOS A MAYO DE 2021  PARTIDA 29. CAPÍTUO 01. PROGRAMA 01: SUBSECRETARÍA DE LAS CULTURAS Y LAS ARTES </vt:lpstr>
      <vt:lpstr>EJECUCIÓN ACUMULADA DE GASTOS A MAYO DE 2021  PARTIDA 29. CAPÍTUO 01. PROGRAMA 01: SUBSECRETARÍA DE LAS CULTURAS Y LAS ARTES FET – Covid - 19</vt:lpstr>
      <vt:lpstr>EJECUCIÓN ACUMULADA DE GASTOS A MAYO DE 2021  PARTIDA 29. CAPÍTUO 01. PROGRAMA 02: FONDOS CULTURALES Y ARTÍSTICOS </vt:lpstr>
      <vt:lpstr>EJECUCIÓN ACUMULADA DE GASTOS A MAYO DE 2021  PARTIDA 29. CAPÍTUO 02. PROGRAMA 01: SUBSECRETARÍA DEL PATRIMONIO CULTURAL </vt:lpstr>
      <vt:lpstr>EJECUCIÓN ACUMULADA DE GASTOS A MAYO DE 2021  PARTIDA 29. CAPÍTUO 03. PROGRAMA 01: SERVICIO NACIONAL DEL PATRIMONIO CULTURAL</vt:lpstr>
      <vt:lpstr>EJECUCIÓN ACUMULADA DE GASTOS A MAYO DE 2021  PARTIDA 29. CAPÍTUO 03. PROGRAMA 01: SERVICIO NACIONAL DEL PATRIMONIO CULTURAL </vt:lpstr>
      <vt:lpstr>EJECUCIÓN ACUMULADA DE GASTOS A MAYO DE 2021  PARTIDA 29. CAPÍTUO 03. PROGRAMA 01: SERVICIO NACIONAL DEL PATRIMONIO CULTURAL FET – Covid - 19</vt:lpstr>
      <vt:lpstr>EJECUCIÓN ACUMULADA DE GASTOS A MAYO DE 2021  PARTIDA 29. CAPÍTUO 03. PROGRAMA 02: RED DE BIBLIOTECAS PÚBLICAS </vt:lpstr>
      <vt:lpstr>EJECUCIÓN ACUMULADA DE GASTOS A MAYO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49</cp:revision>
  <dcterms:created xsi:type="dcterms:W3CDTF">2020-01-02T20:22:07Z</dcterms:created>
  <dcterms:modified xsi:type="dcterms:W3CDTF">2021-07-08T13:55:11Z</dcterms:modified>
</cp:coreProperties>
</file>