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64" r:id="rId3"/>
    <p:sldId id="303" r:id="rId4"/>
    <p:sldId id="302" r:id="rId5"/>
    <p:sldId id="301" r:id="rId6"/>
    <p:sldId id="265" r:id="rId7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51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607611548556434E-3"/>
          <c:y val="0.25148937683602562"/>
          <c:w val="0.98460578118524644"/>
          <c:h val="0.4788137029746281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E6D-47B5-BB3D-D9D5ECAFB01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E6D-47B5-BB3D-D9D5ECAFB01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E6D-47B5-BB3D-D9D5ECAFB01D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28'!$C$62:$C$64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</c:strCache>
            </c:strRef>
          </c:cat>
          <c:val>
            <c:numRef>
              <c:f>'Partida 28'!$D$62:$D$64</c:f>
              <c:numCache>
                <c:formatCode>#,##0</c:formatCode>
                <c:ptCount val="3"/>
                <c:pt idx="0">
                  <c:v>12230828</c:v>
                </c:pt>
                <c:pt idx="1">
                  <c:v>4917558</c:v>
                </c:pt>
                <c:pt idx="2">
                  <c:v>76691463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E6D-47B5-BB3D-D9D5ECAFB01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3693701858211378"/>
          <c:w val="0.87617164654661017"/>
          <c:h val="9.7115300052981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2019- 2020 - 2021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32193746954269148"/>
          <c:y val="3.257302060123645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28'!$C$29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28'!$D$29:$O$29</c:f>
              <c:numCache>
                <c:formatCode>0.0%</c:formatCode>
                <c:ptCount val="12"/>
                <c:pt idx="0">
                  <c:v>6.2063159971691748E-2</c:v>
                </c:pt>
                <c:pt idx="1">
                  <c:v>6.3419100514212526E-2</c:v>
                </c:pt>
                <c:pt idx="2">
                  <c:v>0.13637986310847564</c:v>
                </c:pt>
                <c:pt idx="3">
                  <c:v>6.310274264638846E-2</c:v>
                </c:pt>
                <c:pt idx="4">
                  <c:v>7.7160463137329272E-2</c:v>
                </c:pt>
                <c:pt idx="5">
                  <c:v>0.11991412714551912</c:v>
                </c:pt>
                <c:pt idx="6">
                  <c:v>6.5641933540195291E-2</c:v>
                </c:pt>
                <c:pt idx="7">
                  <c:v>6.7163642064995477E-2</c:v>
                </c:pt>
                <c:pt idx="8">
                  <c:v>9.0147245937641077E-2</c:v>
                </c:pt>
                <c:pt idx="9">
                  <c:v>6.2784170480911991E-2</c:v>
                </c:pt>
                <c:pt idx="10">
                  <c:v>7.3991136463877075E-2</c:v>
                </c:pt>
                <c:pt idx="11">
                  <c:v>0.15008444145060748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E2-41BA-B625-1522148E76BC}"/>
            </c:ext>
          </c:extLst>
        </c:ser>
        <c:ser>
          <c:idx val="0"/>
          <c:order val="1"/>
          <c:tx>
            <c:strRef>
              <c:f>'Partida 28'!$C$30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28'!$D$30:$O$30</c:f>
              <c:numCache>
                <c:formatCode>0.0%</c:formatCode>
                <c:ptCount val="12"/>
                <c:pt idx="0">
                  <c:v>1.6532463492587354E-2</c:v>
                </c:pt>
                <c:pt idx="1">
                  <c:v>3.274782542751252E-2</c:v>
                </c:pt>
                <c:pt idx="2">
                  <c:v>3.1889279095036312E-2</c:v>
                </c:pt>
                <c:pt idx="3">
                  <c:v>3.6491303204527772E-2</c:v>
                </c:pt>
                <c:pt idx="4">
                  <c:v>5.823727212544641E-2</c:v>
                </c:pt>
                <c:pt idx="5">
                  <c:v>3.506100737307194E-2</c:v>
                </c:pt>
                <c:pt idx="6">
                  <c:v>1.8630519879266783E-2</c:v>
                </c:pt>
                <c:pt idx="7">
                  <c:v>8.5422206004484733E-2</c:v>
                </c:pt>
                <c:pt idx="8">
                  <c:v>2.8141418565546594E-2</c:v>
                </c:pt>
                <c:pt idx="9">
                  <c:v>9.8220397590010555E-2</c:v>
                </c:pt>
                <c:pt idx="10">
                  <c:v>0.12927642830719516</c:v>
                </c:pt>
                <c:pt idx="11">
                  <c:v>0.30029172381097208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E2-41BA-B625-1522148E76BC}"/>
            </c:ext>
          </c:extLst>
        </c:ser>
        <c:ser>
          <c:idx val="1"/>
          <c:order val="2"/>
          <c:tx>
            <c:strRef>
              <c:f>'Partida 28'!$C$31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857763300760043E-2"/>
                  <c:y val="6.95349562354103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6E2-41BA-B625-1522148E76BC}"/>
                </c:ext>
              </c:extLst>
            </c:dLbl>
            <c:dLbl>
              <c:idx val="1"/>
              <c:layout>
                <c:manualLayout>
                  <c:x val="1.5200868621064021E-2"/>
                  <c:y val="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6E2-41BA-B625-1522148E76BC}"/>
                </c:ext>
              </c:extLst>
            </c:dLbl>
            <c:dLbl>
              <c:idx val="2"/>
              <c:layout>
                <c:manualLayout>
                  <c:x val="1.3029315960912053E-2"/>
                  <c:y val="3.47674781177045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6E2-41BA-B625-1522148E76BC}"/>
                </c:ext>
              </c:extLst>
            </c:dLbl>
            <c:dLbl>
              <c:idx val="3"/>
              <c:layout>
                <c:manualLayout>
                  <c:x val="1.0857763300760003E-2"/>
                  <c:y val="-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6E2-41BA-B625-1522148E76BC}"/>
                </c:ext>
              </c:extLst>
            </c:dLbl>
            <c:dLbl>
              <c:idx val="4"/>
              <c:layout>
                <c:manualLayout>
                  <c:x val="6.514657980456026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6E2-41BA-B625-1522148E76BC}"/>
                </c:ext>
              </c:extLst>
            </c:dLbl>
            <c:dLbl>
              <c:idx val="5"/>
              <c:layout>
                <c:manualLayout>
                  <c:x val="6.514657980456026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6E2-41BA-B625-1522148E76BC}"/>
                </c:ext>
              </c:extLst>
            </c:dLbl>
            <c:dLbl>
              <c:idx val="6"/>
              <c:layout>
                <c:manualLayout>
                  <c:x val="6.5146579804560263E-3"/>
                  <c:y val="-1.2747928044672629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6E2-41BA-B625-1522148E76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28'!$D$31:$H$31</c:f>
              <c:numCache>
                <c:formatCode>0.0%</c:formatCode>
                <c:ptCount val="5"/>
                <c:pt idx="0">
                  <c:v>0.10110691762186438</c:v>
                </c:pt>
                <c:pt idx="1">
                  <c:v>2.203128845147221E-2</c:v>
                </c:pt>
                <c:pt idx="2">
                  <c:v>2.746244914350833E-2</c:v>
                </c:pt>
                <c:pt idx="3">
                  <c:v>4.5542211090241508E-2</c:v>
                </c:pt>
                <c:pt idx="4">
                  <c:v>7.5308768121490385E-2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6E2-41BA-B625-1522148E76B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0435200"/>
        <c:axId val="160449280"/>
      </c:barChart>
      <c:catAx>
        <c:axId val="160435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0449280"/>
        <c:crosses val="autoZero"/>
        <c:auto val="1"/>
        <c:lblAlgn val="ctr"/>
        <c:lblOffset val="100"/>
        <c:noMultiLvlLbl val="0"/>
      </c:catAx>
      <c:valAx>
        <c:axId val="160449280"/>
        <c:scaling>
          <c:orientation val="minMax"/>
          <c:max val="0.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043520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2019 - 2020 - 2021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29293794618341573"/>
          <c:y val="3.145477076407023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1750055131082253E-2"/>
          <c:y val="0.11255579231485371"/>
          <c:w val="0.8840873968183961"/>
          <c:h val="0.59629384094673632"/>
        </c:manualLayout>
      </c:layout>
      <c:lineChart>
        <c:grouping val="standard"/>
        <c:varyColors val="0"/>
        <c:ser>
          <c:idx val="2"/>
          <c:order val="0"/>
          <c:tx>
            <c:strRef>
              <c:f>'Partida 28'!$C$23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28'!$D$23:$O$23</c:f>
              <c:numCache>
                <c:formatCode>0.0%</c:formatCode>
                <c:ptCount val="12"/>
                <c:pt idx="0">
                  <c:v>6.2063159971691748E-2</c:v>
                </c:pt>
                <c:pt idx="1">
                  <c:v>0.12548226048590427</c:v>
                </c:pt>
                <c:pt idx="2">
                  <c:v>0.25558374828891617</c:v>
                </c:pt>
                <c:pt idx="3">
                  <c:v>0.31728515469398744</c:v>
                </c:pt>
                <c:pt idx="4">
                  <c:v>0.39444561783131671</c:v>
                </c:pt>
                <c:pt idx="5">
                  <c:v>0.51418054063543184</c:v>
                </c:pt>
                <c:pt idx="6">
                  <c:v>0.55732609889021434</c:v>
                </c:pt>
                <c:pt idx="7">
                  <c:v>0.62356734320733698</c:v>
                </c:pt>
                <c:pt idx="8">
                  <c:v>0.71285458182919725</c:v>
                </c:pt>
                <c:pt idx="9">
                  <c:v>0.77563875231010926</c:v>
                </c:pt>
                <c:pt idx="10">
                  <c:v>0.84962988877398637</c:v>
                </c:pt>
                <c:pt idx="11">
                  <c:v>0.99485820039511008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B6F-464D-97D1-D8972A5BBEFC}"/>
            </c:ext>
          </c:extLst>
        </c:ser>
        <c:ser>
          <c:idx val="0"/>
          <c:order val="1"/>
          <c:tx>
            <c:strRef>
              <c:f>'Partida 28'!$C$24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28'!$D$24:$O$24</c:f>
              <c:numCache>
                <c:formatCode>0.0%</c:formatCode>
                <c:ptCount val="12"/>
                <c:pt idx="0">
                  <c:v>1.6532463492587354E-2</c:v>
                </c:pt>
                <c:pt idx="1">
                  <c:v>4.9016866424135032E-2</c:v>
                </c:pt>
                <c:pt idx="2">
                  <c:v>6.684231226444079E-2</c:v>
                </c:pt>
                <c:pt idx="3">
                  <c:v>0.10333361546896856</c:v>
                </c:pt>
                <c:pt idx="4">
                  <c:v>0.17721646004024894</c:v>
                </c:pt>
                <c:pt idx="5">
                  <c:v>0.21227746741332087</c:v>
                </c:pt>
                <c:pt idx="6">
                  <c:v>0.23090798729258766</c:v>
                </c:pt>
                <c:pt idx="7">
                  <c:v>0.30529944413514576</c:v>
                </c:pt>
                <c:pt idx="8">
                  <c:v>0.31915556608856688</c:v>
                </c:pt>
                <c:pt idx="9">
                  <c:v>0.41563016457944268</c:v>
                </c:pt>
                <c:pt idx="10">
                  <c:v>0.57800610186096502</c:v>
                </c:pt>
                <c:pt idx="11">
                  <c:v>0.87829613788711347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B6F-464D-97D1-D8972A5BBEFC}"/>
            </c:ext>
          </c:extLst>
        </c:ser>
        <c:ser>
          <c:idx val="1"/>
          <c:order val="2"/>
          <c:tx>
            <c:strRef>
              <c:f>'Partida 28'!$C$25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Lbls>
            <c:dLbl>
              <c:idx val="0"/>
              <c:layout>
                <c:manualLayout>
                  <c:x val="-5.6725775834857543E-2"/>
                  <c:y val="-1.6309972868540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B6F-464D-97D1-D8972A5BBEFC}"/>
                </c:ext>
              </c:extLst>
            </c:dLbl>
            <c:dLbl>
              <c:idx val="1"/>
              <c:layout>
                <c:manualLayout>
                  <c:x val="-5.4914881933003867E-2"/>
                  <c:y val="-2.09698471760469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B6F-464D-97D1-D8972A5BBEFC}"/>
                </c:ext>
              </c:extLst>
            </c:dLbl>
            <c:dLbl>
              <c:idx val="2"/>
              <c:layout>
                <c:manualLayout>
                  <c:x val="-3.5145524437122419E-2"/>
                  <c:y val="-3.1454770764070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B6F-464D-97D1-D8972A5BBEFC}"/>
                </c:ext>
              </c:extLst>
            </c:dLbl>
            <c:dLbl>
              <c:idx val="3"/>
              <c:layout>
                <c:manualLayout>
                  <c:x val="-4.3931905546403117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B6F-464D-97D1-D8972A5BBEFC}"/>
                </c:ext>
              </c:extLst>
            </c:dLbl>
            <c:dLbl>
              <c:idx val="4"/>
              <c:layout>
                <c:manualLayout>
                  <c:x val="-3.5145524437122544E-2"/>
                  <c:y val="-3.4949745293411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B6F-464D-97D1-D8972A5BBEFC}"/>
                </c:ext>
              </c:extLst>
            </c:dLbl>
            <c:dLbl>
              <c:idx val="5"/>
              <c:layout>
                <c:manualLayout>
                  <c:x val="-3.9538714991762765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B6F-464D-97D1-D8972A5BBEFC}"/>
                </c:ext>
              </c:extLst>
            </c:dLbl>
            <c:dLbl>
              <c:idx val="6"/>
              <c:layout>
                <c:manualLayout>
                  <c:x val="-4.6128500823723308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B6F-464D-97D1-D8972A5BBEFC}"/>
                </c:ext>
              </c:extLst>
            </c:dLbl>
            <c:dLbl>
              <c:idx val="7"/>
              <c:layout>
                <c:manualLayout>
                  <c:x val="-3.9538714991762688E-2"/>
                  <c:y val="-1.74748726467057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B6F-464D-97D1-D8972A5BBEFC}"/>
                </c:ext>
              </c:extLst>
            </c:dLbl>
            <c:dLbl>
              <c:idx val="8"/>
              <c:layout>
                <c:manualLayout>
                  <c:x val="-3.9538714991762848E-2"/>
                  <c:y val="-3.4949745293411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B6F-464D-97D1-D8972A5BBEFC}"/>
                </c:ext>
              </c:extLst>
            </c:dLbl>
            <c:dLbl>
              <c:idx val="9"/>
              <c:layout>
                <c:manualLayout>
                  <c:x val="-2.416254805052169E-2"/>
                  <c:y val="3.49497452934113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B6F-464D-97D1-D8972A5BBEFC}"/>
                </c:ext>
              </c:extLst>
            </c:dLbl>
            <c:dLbl>
              <c:idx val="10"/>
              <c:layout>
                <c:manualLayout>
                  <c:x val="-1.9769357495881545E-2"/>
                  <c:y val="1.3979898117364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B6F-464D-97D1-D8972A5BBE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28'!$D$22:$O$22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28'!$D$25:$H$25</c:f>
              <c:numCache>
                <c:formatCode>0.0%</c:formatCode>
                <c:ptCount val="5"/>
                <c:pt idx="0">
                  <c:v>0.10110691762186438</c:v>
                </c:pt>
                <c:pt idx="1">
                  <c:v>0.12310924307190214</c:v>
                </c:pt>
                <c:pt idx="2">
                  <c:v>0.1409248695295196</c:v>
                </c:pt>
                <c:pt idx="3">
                  <c:v>0.18646708061976111</c:v>
                </c:pt>
                <c:pt idx="4">
                  <c:v>0.2557658709853618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DB6F-464D-97D1-D8972A5BBE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6661504"/>
        <c:axId val="166675584"/>
      </c:lineChart>
      <c:catAx>
        <c:axId val="166661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6675584"/>
        <c:crosses val="autoZero"/>
        <c:auto val="1"/>
        <c:lblAlgn val="ctr"/>
        <c:lblOffset val="100"/>
        <c:noMultiLvlLbl val="0"/>
      </c:catAx>
      <c:valAx>
        <c:axId val="16667558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66615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08-07-2021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08-07-2021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08-07-2021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86654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08-07-2021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034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08-07-2021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3774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08-07-2021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08-07-2021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7856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08-07-2021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955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08-07-2021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225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08-07-2021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5659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08-07-2021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8045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08-07-2021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1690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08-07-2021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917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08-07-2021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7827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357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4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2276872"/>
            <a:ext cx="8064896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MAYO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junio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C011AA99-CCDE-4C51-B3AC-1464F20C2D2C}"/>
              </a:ext>
            </a:extLst>
          </p:cNvPr>
          <p:cNvSpPr/>
          <p:nvPr/>
        </p:nvSpPr>
        <p:spPr>
          <a:xfrm>
            <a:off x="144016" y="6165304"/>
            <a:ext cx="579613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692697"/>
            <a:ext cx="7992888" cy="60695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32419A1C-E6D7-4281-A2DF-BB263C8FDC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1372292"/>
              </p:ext>
            </p:extLst>
          </p:nvPr>
        </p:nvGraphicFramePr>
        <p:xfrm>
          <a:off x="755576" y="1772816"/>
          <a:ext cx="7632848" cy="3729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4413"/>
            <a:ext cx="79928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F13FE392-0A9D-4189-BCAC-F085F11A47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5046724"/>
              </p:ext>
            </p:extLst>
          </p:nvPr>
        </p:nvGraphicFramePr>
        <p:xfrm>
          <a:off x="539552" y="2348880"/>
          <a:ext cx="7991720" cy="3652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0384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754632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26CCAC31-5791-45C7-9B63-C44D133FD4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3170170"/>
              </p:ext>
            </p:extLst>
          </p:nvPr>
        </p:nvGraphicFramePr>
        <p:xfrm>
          <a:off x="611559" y="2204864"/>
          <a:ext cx="7848873" cy="3705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9902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7450" y="719123"/>
            <a:ext cx="797499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0290" y="1404513"/>
            <a:ext cx="788014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B1CBB69-86D0-4633-AC33-150C324D1C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078200"/>
              </p:ext>
            </p:extLst>
          </p:nvPr>
        </p:nvGraphicFramePr>
        <p:xfrm>
          <a:off x="556324" y="1764414"/>
          <a:ext cx="7971532" cy="1695450"/>
        </p:xfrm>
        <a:graphic>
          <a:graphicData uri="http://schemas.openxmlformats.org/drawingml/2006/table">
            <a:tbl>
              <a:tblPr/>
              <a:tblGrid>
                <a:gridCol w="839768">
                  <a:extLst>
                    <a:ext uri="{9D8B030D-6E8A-4147-A177-3AD203B41FA5}">
                      <a16:colId xmlns:a16="http://schemas.microsoft.com/office/drawing/2014/main" val="3465841112"/>
                    </a:ext>
                  </a:extLst>
                </a:gridCol>
                <a:gridCol w="2243560">
                  <a:extLst>
                    <a:ext uri="{9D8B030D-6E8A-4147-A177-3AD203B41FA5}">
                      <a16:colId xmlns:a16="http://schemas.microsoft.com/office/drawing/2014/main" val="158345670"/>
                    </a:ext>
                  </a:extLst>
                </a:gridCol>
                <a:gridCol w="839768">
                  <a:extLst>
                    <a:ext uri="{9D8B030D-6E8A-4147-A177-3AD203B41FA5}">
                      <a16:colId xmlns:a16="http://schemas.microsoft.com/office/drawing/2014/main" val="2742077809"/>
                    </a:ext>
                  </a:extLst>
                </a:gridCol>
                <a:gridCol w="839768">
                  <a:extLst>
                    <a:ext uri="{9D8B030D-6E8A-4147-A177-3AD203B41FA5}">
                      <a16:colId xmlns:a16="http://schemas.microsoft.com/office/drawing/2014/main" val="1471194243"/>
                    </a:ext>
                  </a:extLst>
                </a:gridCol>
                <a:gridCol w="839768">
                  <a:extLst>
                    <a:ext uri="{9D8B030D-6E8A-4147-A177-3AD203B41FA5}">
                      <a16:colId xmlns:a16="http://schemas.microsoft.com/office/drawing/2014/main" val="3355805407"/>
                    </a:ext>
                  </a:extLst>
                </a:gridCol>
                <a:gridCol w="839768">
                  <a:extLst>
                    <a:ext uri="{9D8B030D-6E8A-4147-A177-3AD203B41FA5}">
                      <a16:colId xmlns:a16="http://schemas.microsoft.com/office/drawing/2014/main" val="985051380"/>
                    </a:ext>
                  </a:extLst>
                </a:gridCol>
                <a:gridCol w="764566">
                  <a:extLst>
                    <a:ext uri="{9D8B030D-6E8A-4147-A177-3AD203B41FA5}">
                      <a16:colId xmlns:a16="http://schemas.microsoft.com/office/drawing/2014/main" val="460163012"/>
                    </a:ext>
                  </a:extLst>
                </a:gridCol>
                <a:gridCol w="764566">
                  <a:extLst>
                    <a:ext uri="{9D8B030D-6E8A-4147-A177-3AD203B41FA5}">
                      <a16:colId xmlns:a16="http://schemas.microsoft.com/office/drawing/2014/main" val="2642041365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681931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31029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94.003.924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105.423.448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11.419.524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26.963.720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80997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12.230.828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12.059.151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-171.677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4.618.886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48104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4.917.558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4.917.558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1.317.450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95634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242.145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78333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76.691.463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80.089.342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3.397.879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12.818.130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6114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164.065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164.065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6066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7.948.388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79483880,0%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4908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6652" y="836712"/>
            <a:ext cx="80581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01:  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42924" y="1529360"/>
            <a:ext cx="8058151" cy="371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8028E5C-AD44-4337-89A0-81C08D3D52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18797"/>
              </p:ext>
            </p:extLst>
          </p:nvPr>
        </p:nvGraphicFramePr>
        <p:xfrm>
          <a:off x="556652" y="1867720"/>
          <a:ext cx="8044423" cy="2771800"/>
        </p:xfrm>
        <a:graphic>
          <a:graphicData uri="http://schemas.openxmlformats.org/drawingml/2006/table">
            <a:tbl>
              <a:tblPr/>
              <a:tblGrid>
                <a:gridCol w="269586">
                  <a:extLst>
                    <a:ext uri="{9D8B030D-6E8A-4147-A177-3AD203B41FA5}">
                      <a16:colId xmlns:a16="http://schemas.microsoft.com/office/drawing/2014/main" val="2732327396"/>
                    </a:ext>
                  </a:extLst>
                </a:gridCol>
                <a:gridCol w="269586">
                  <a:extLst>
                    <a:ext uri="{9D8B030D-6E8A-4147-A177-3AD203B41FA5}">
                      <a16:colId xmlns:a16="http://schemas.microsoft.com/office/drawing/2014/main" val="3913004138"/>
                    </a:ext>
                  </a:extLst>
                </a:gridCol>
                <a:gridCol w="269586">
                  <a:extLst>
                    <a:ext uri="{9D8B030D-6E8A-4147-A177-3AD203B41FA5}">
                      <a16:colId xmlns:a16="http://schemas.microsoft.com/office/drawing/2014/main" val="3692925038"/>
                    </a:ext>
                  </a:extLst>
                </a:gridCol>
                <a:gridCol w="3040921">
                  <a:extLst>
                    <a:ext uri="{9D8B030D-6E8A-4147-A177-3AD203B41FA5}">
                      <a16:colId xmlns:a16="http://schemas.microsoft.com/office/drawing/2014/main" val="3135844165"/>
                    </a:ext>
                  </a:extLst>
                </a:gridCol>
                <a:gridCol w="722488">
                  <a:extLst>
                    <a:ext uri="{9D8B030D-6E8A-4147-A177-3AD203B41FA5}">
                      <a16:colId xmlns:a16="http://schemas.microsoft.com/office/drawing/2014/main" val="1316866391"/>
                    </a:ext>
                  </a:extLst>
                </a:gridCol>
                <a:gridCol w="722488">
                  <a:extLst>
                    <a:ext uri="{9D8B030D-6E8A-4147-A177-3AD203B41FA5}">
                      <a16:colId xmlns:a16="http://schemas.microsoft.com/office/drawing/2014/main" val="4270334968"/>
                    </a:ext>
                  </a:extLst>
                </a:gridCol>
                <a:gridCol w="722488">
                  <a:extLst>
                    <a:ext uri="{9D8B030D-6E8A-4147-A177-3AD203B41FA5}">
                      <a16:colId xmlns:a16="http://schemas.microsoft.com/office/drawing/2014/main" val="2635670712"/>
                    </a:ext>
                  </a:extLst>
                </a:gridCol>
                <a:gridCol w="722488">
                  <a:extLst>
                    <a:ext uri="{9D8B030D-6E8A-4147-A177-3AD203B41FA5}">
                      <a16:colId xmlns:a16="http://schemas.microsoft.com/office/drawing/2014/main" val="2638148162"/>
                    </a:ext>
                  </a:extLst>
                </a:gridCol>
                <a:gridCol w="657788">
                  <a:extLst>
                    <a:ext uri="{9D8B030D-6E8A-4147-A177-3AD203B41FA5}">
                      <a16:colId xmlns:a16="http://schemas.microsoft.com/office/drawing/2014/main" val="2311858979"/>
                    </a:ext>
                  </a:extLst>
                </a:gridCol>
                <a:gridCol w="647004">
                  <a:extLst>
                    <a:ext uri="{9D8B030D-6E8A-4147-A177-3AD203B41FA5}">
                      <a16:colId xmlns:a16="http://schemas.microsoft.com/office/drawing/2014/main" val="564783547"/>
                    </a:ext>
                  </a:extLst>
                </a:gridCol>
              </a:tblGrid>
              <a:tr h="1296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352393"/>
                  </a:ext>
                </a:extLst>
              </a:tr>
              <a:tr h="3971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772585"/>
                  </a:ext>
                </a:extLst>
              </a:tr>
              <a:tr h="1701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94.003.924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105.423.448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11.419.524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26.963.720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432772"/>
                  </a:ext>
                </a:extLst>
              </a:tr>
              <a:tr h="1296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12.230.828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12.059.151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-171.677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4.618.886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086625"/>
                  </a:ext>
                </a:extLst>
              </a:tr>
              <a:tr h="1296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4.917.558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4.917.558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1.317.450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227215"/>
                  </a:ext>
                </a:extLst>
              </a:tr>
              <a:tr h="1296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242.146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242.146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242.145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106956"/>
                  </a:ext>
                </a:extLst>
              </a:tr>
              <a:tr h="1296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183072"/>
                  </a:ext>
                </a:extLst>
              </a:tr>
              <a:tr h="1296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215.210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215.210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215.209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454080"/>
                  </a:ext>
                </a:extLst>
              </a:tr>
              <a:tr h="1296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76.691.463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80.089.342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3.397.879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12.818.130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176818"/>
                  </a:ext>
                </a:extLst>
              </a:tr>
              <a:tr h="1296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76.691.463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80.089.342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3.397.879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12.818.130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830064"/>
                  </a:ext>
                </a:extLst>
              </a:tr>
              <a:tr h="259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Elecciones Municipales, de Gobernadores y Convencionales Constituyentes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31.107.487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61.191.565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30.084.078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12.796.285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066695"/>
                  </a:ext>
                </a:extLst>
              </a:tr>
              <a:tr h="1296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Elección Presidencial y Parlamentarias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45.583.976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18.897.777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-26.686.199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908222"/>
                  </a:ext>
                </a:extLst>
              </a:tr>
              <a:tr h="1296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164.065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36004"/>
                  </a:ext>
                </a:extLst>
              </a:tr>
              <a:tr h="1296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539176"/>
                  </a:ext>
                </a:extLst>
              </a:tr>
              <a:tr h="1296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122.700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481040"/>
                  </a:ext>
                </a:extLst>
              </a:tr>
              <a:tr h="1296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19992"/>
                  </a:ext>
                </a:extLst>
              </a:tr>
              <a:tr h="1296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7.948.388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79483880,0%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273810"/>
                  </a:ext>
                </a:extLst>
              </a:tr>
              <a:tr h="1296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7.948.388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79483880,0%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008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3435</TotalTime>
  <Words>499</Words>
  <Application>Microsoft Office PowerPoint</Application>
  <PresentationFormat>Presentación en pantalla (4:3)</PresentationFormat>
  <Paragraphs>258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Calibri</vt:lpstr>
      <vt:lpstr>1_Tema de Office</vt:lpstr>
      <vt:lpstr>EJECUCIÓN ACUMULADA DE GASTOS PRESUPUESTARIOS AL MES DE MAYO DE 2021 PARTIDA 28: SERVICIO ELECTORAL</vt:lpstr>
      <vt:lpstr>Presentación de PowerPoint</vt:lpstr>
      <vt:lpstr>Presentación de PowerPoint</vt:lpstr>
      <vt:lpstr>Presentación de PowerPoint</vt:lpstr>
      <vt:lpstr>EJECUCIÓN ACUMULADA DE GASTOS A MAYO DE 2021  PARTIDA 28 SERVICIO ELECTORAL</vt:lpstr>
      <vt:lpstr>EJECUCIÓN ACUMULADA DE GASTOS A MAYO DE 2021  PARTIDA 28. CAPÍTULO 01. PROGRAMA 01:  SERVICIO ELECTORAL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231</cp:revision>
  <cp:lastPrinted>2019-10-09T11:55:36Z</cp:lastPrinted>
  <dcterms:created xsi:type="dcterms:W3CDTF">2016-06-23T13:38:47Z</dcterms:created>
  <dcterms:modified xsi:type="dcterms:W3CDTF">2021-07-08T13:54:18Z</dcterms:modified>
</cp:coreProperties>
</file>