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E2-41BA-B625-1522148E76BC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E2-41BA-B625-1522148E76BC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E2-41BA-B625-1522148E76BC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E2-41BA-B625-1522148E76BC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E2-41BA-B625-1522148E76BC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E2-41BA-B625-1522148E76BC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E2-41BA-B625-1522148E76BC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E2-41BA-B625-1522148E76BC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E2-41BA-B625-1522148E7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28'!$D$31:$H$31</c:f>
              <c:numCache>
                <c:formatCode>0.0%</c:formatCode>
                <c:ptCount val="5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6E2-41BA-B625-1522148E76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6F-464D-97D1-D8972A5BBEFC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6F-464D-97D1-D8972A5BBEFC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6F-464D-97D1-D8972A5BBEFC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6F-464D-97D1-D8972A5BBEFC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6F-464D-97D1-D8972A5BBEFC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6F-464D-97D1-D8972A5BBEFC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6F-464D-97D1-D8972A5BBEFC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6F-464D-97D1-D8972A5BBEFC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6F-464D-97D1-D8972A5BBEFC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6F-464D-97D1-D8972A5BBEFC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6F-464D-97D1-D8972A5BBEFC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6F-464D-97D1-D8972A5BBEFC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6F-464D-97D1-D8972A5BB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28'!$D$25:$H$25</c:f>
              <c:numCache>
                <c:formatCode>0.0%</c:formatCode>
                <c:ptCount val="5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B6F-464D-97D1-D8972A5BB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46724"/>
              </p:ext>
            </p:extLst>
          </p:nvPr>
        </p:nvGraphicFramePr>
        <p:xfrm>
          <a:off x="539552" y="2348880"/>
          <a:ext cx="7991720" cy="365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170170"/>
              </p:ext>
            </p:extLst>
          </p:nvPr>
        </p:nvGraphicFramePr>
        <p:xfrm>
          <a:off x="611559" y="2204864"/>
          <a:ext cx="7848873" cy="370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1CBB69-86D0-4633-AC33-150C324D1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078200"/>
              </p:ext>
            </p:extLst>
          </p:nvPr>
        </p:nvGraphicFramePr>
        <p:xfrm>
          <a:off x="556324" y="1764414"/>
          <a:ext cx="7971532" cy="1695450"/>
        </p:xfrm>
        <a:graphic>
          <a:graphicData uri="http://schemas.openxmlformats.org/drawingml/2006/table">
            <a:tbl>
              <a:tblPr/>
              <a:tblGrid>
                <a:gridCol w="839768">
                  <a:extLst>
                    <a:ext uri="{9D8B030D-6E8A-4147-A177-3AD203B41FA5}">
                      <a16:colId xmlns:a16="http://schemas.microsoft.com/office/drawing/2014/main" val="3465841112"/>
                    </a:ext>
                  </a:extLst>
                </a:gridCol>
                <a:gridCol w="2243560">
                  <a:extLst>
                    <a:ext uri="{9D8B030D-6E8A-4147-A177-3AD203B41FA5}">
                      <a16:colId xmlns:a16="http://schemas.microsoft.com/office/drawing/2014/main" val="158345670"/>
                    </a:ext>
                  </a:extLst>
                </a:gridCol>
                <a:gridCol w="839768">
                  <a:extLst>
                    <a:ext uri="{9D8B030D-6E8A-4147-A177-3AD203B41FA5}">
                      <a16:colId xmlns:a16="http://schemas.microsoft.com/office/drawing/2014/main" val="2742077809"/>
                    </a:ext>
                  </a:extLst>
                </a:gridCol>
                <a:gridCol w="839768">
                  <a:extLst>
                    <a:ext uri="{9D8B030D-6E8A-4147-A177-3AD203B41FA5}">
                      <a16:colId xmlns:a16="http://schemas.microsoft.com/office/drawing/2014/main" val="1471194243"/>
                    </a:ext>
                  </a:extLst>
                </a:gridCol>
                <a:gridCol w="839768">
                  <a:extLst>
                    <a:ext uri="{9D8B030D-6E8A-4147-A177-3AD203B41FA5}">
                      <a16:colId xmlns:a16="http://schemas.microsoft.com/office/drawing/2014/main" val="3355805407"/>
                    </a:ext>
                  </a:extLst>
                </a:gridCol>
                <a:gridCol w="839768">
                  <a:extLst>
                    <a:ext uri="{9D8B030D-6E8A-4147-A177-3AD203B41FA5}">
                      <a16:colId xmlns:a16="http://schemas.microsoft.com/office/drawing/2014/main" val="985051380"/>
                    </a:ext>
                  </a:extLst>
                </a:gridCol>
                <a:gridCol w="764566">
                  <a:extLst>
                    <a:ext uri="{9D8B030D-6E8A-4147-A177-3AD203B41FA5}">
                      <a16:colId xmlns:a16="http://schemas.microsoft.com/office/drawing/2014/main" val="460163012"/>
                    </a:ext>
                  </a:extLst>
                </a:gridCol>
                <a:gridCol w="764566">
                  <a:extLst>
                    <a:ext uri="{9D8B030D-6E8A-4147-A177-3AD203B41FA5}">
                      <a16:colId xmlns:a16="http://schemas.microsoft.com/office/drawing/2014/main" val="264204136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81931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102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105.423.448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11.419.524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26.963.720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8099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12.059.151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4810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563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833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80.089.342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12.818.130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611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0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49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028E5C-AD44-4337-89A0-81C08D3D5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8797"/>
              </p:ext>
            </p:extLst>
          </p:nvPr>
        </p:nvGraphicFramePr>
        <p:xfrm>
          <a:off x="556652" y="1867720"/>
          <a:ext cx="8044423" cy="2771800"/>
        </p:xfrm>
        <a:graphic>
          <a:graphicData uri="http://schemas.openxmlformats.org/drawingml/2006/table">
            <a:tbl>
              <a:tblPr/>
              <a:tblGrid>
                <a:gridCol w="269586">
                  <a:extLst>
                    <a:ext uri="{9D8B030D-6E8A-4147-A177-3AD203B41FA5}">
                      <a16:colId xmlns:a16="http://schemas.microsoft.com/office/drawing/2014/main" val="2732327396"/>
                    </a:ext>
                  </a:extLst>
                </a:gridCol>
                <a:gridCol w="269586">
                  <a:extLst>
                    <a:ext uri="{9D8B030D-6E8A-4147-A177-3AD203B41FA5}">
                      <a16:colId xmlns:a16="http://schemas.microsoft.com/office/drawing/2014/main" val="3913004138"/>
                    </a:ext>
                  </a:extLst>
                </a:gridCol>
                <a:gridCol w="269586">
                  <a:extLst>
                    <a:ext uri="{9D8B030D-6E8A-4147-A177-3AD203B41FA5}">
                      <a16:colId xmlns:a16="http://schemas.microsoft.com/office/drawing/2014/main" val="3692925038"/>
                    </a:ext>
                  </a:extLst>
                </a:gridCol>
                <a:gridCol w="3040921">
                  <a:extLst>
                    <a:ext uri="{9D8B030D-6E8A-4147-A177-3AD203B41FA5}">
                      <a16:colId xmlns:a16="http://schemas.microsoft.com/office/drawing/2014/main" val="3135844165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1316866391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4270334968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2635670712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2638148162"/>
                    </a:ext>
                  </a:extLst>
                </a:gridCol>
                <a:gridCol w="657788">
                  <a:extLst>
                    <a:ext uri="{9D8B030D-6E8A-4147-A177-3AD203B41FA5}">
                      <a16:colId xmlns:a16="http://schemas.microsoft.com/office/drawing/2014/main" val="2311858979"/>
                    </a:ext>
                  </a:extLst>
                </a:gridCol>
                <a:gridCol w="647004">
                  <a:extLst>
                    <a:ext uri="{9D8B030D-6E8A-4147-A177-3AD203B41FA5}">
                      <a16:colId xmlns:a16="http://schemas.microsoft.com/office/drawing/2014/main" val="564783547"/>
                    </a:ext>
                  </a:extLst>
                </a:gridCol>
              </a:tblGrid>
              <a:tr h="129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352393"/>
                  </a:ext>
                </a:extLst>
              </a:tr>
              <a:tr h="397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772585"/>
                  </a:ext>
                </a:extLst>
              </a:tr>
              <a:tr h="170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105.423.448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11.419.524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26.963.720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32772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12.059.151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86625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27215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06956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83072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454080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80.089.342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3.397.879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12.818.130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76818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80.089.342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3.397.879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12.818.130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30064"/>
                  </a:ext>
                </a:extLst>
              </a:tr>
              <a:tr h="259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61.191.565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30.084.078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12.796.285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066695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18.897.777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-26.686.199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08222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6004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539176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481040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992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273810"/>
                  </a:ext>
                </a:extLst>
              </a:tr>
              <a:tr h="1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0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</TotalTime>
  <Words>499</Words>
  <Application>Microsoft Office PowerPoint</Application>
  <PresentationFormat>Presentación en pantalla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MAYO DE 2021 PARTIDA 28: SERVICIO ELECTORAL</vt:lpstr>
      <vt:lpstr>Presentación de PowerPoint</vt:lpstr>
      <vt:lpstr>Presentación de PowerPoint</vt:lpstr>
      <vt:lpstr>Presentación de PowerPoint</vt:lpstr>
      <vt:lpstr>EJECUCIÓN ACUMULADA DE GASTOS A MAYO DE 2021  PARTIDA 28 SERVICIO ELECTORAL</vt:lpstr>
      <vt:lpstr>EJECUCIÓN ACUMULADA DE GASTOS A MAYO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231</cp:revision>
  <cp:lastPrinted>2019-10-09T11:55:36Z</cp:lastPrinted>
  <dcterms:created xsi:type="dcterms:W3CDTF">2016-06-23T13:38:47Z</dcterms:created>
  <dcterms:modified xsi:type="dcterms:W3CDTF">2021-07-08T13:54:18Z</dcterms:modified>
</cp:coreProperties>
</file>