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(1)'!$E$45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(1)'!$F$44:$Q$44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(1)'!$F$45:$J$45</c:f>
              <c:numCache>
                <c:formatCode>0.0%</c:formatCode>
                <c:ptCount val="5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  <c:pt idx="3">
                  <c:v>7.6336737938510549E-2</c:v>
                </c:pt>
                <c:pt idx="4">
                  <c:v>7.9227536062349349E-2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8-418D-8F91-178A05C8CAD6}"/>
            </c:ext>
          </c:extLst>
        </c:ser>
        <c:ser>
          <c:idx val="1"/>
          <c:order val="1"/>
          <c:tx>
            <c:strRef>
              <c:f>'P. 23 Ministerio Público (1)'!$E$46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(1)'!$F$44:$Q$44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(1)'!$F$46:$Q$46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98-418D-8F91-178A05C8CAD6}"/>
            </c:ext>
          </c:extLst>
        </c:ser>
        <c:ser>
          <c:idx val="2"/>
          <c:order val="2"/>
          <c:tx>
            <c:strRef>
              <c:f>'P. 23 Ministerio Público (1)'!$E$47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(1)'!$F$44:$Q$44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(1)'!$F$47:$Q$47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98-418D-8F91-178A05C8C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(1)'!$E$38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11-4F2D-9C6A-3BEE6D6E5651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11-4F2D-9C6A-3BEE6D6E5651}"/>
                </c:ext>
              </c:extLst>
            </c:dLbl>
            <c:dLbl>
              <c:idx val="2"/>
              <c:layout>
                <c:manualLayout>
                  <c:x val="-6.1111111111111109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11-4F2D-9C6A-3BEE6D6E5651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11-4F2D-9C6A-3BEE6D6E5651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11-4F2D-9C6A-3BEE6D6E5651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11-4F2D-9C6A-3BEE6D6E5651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11-4F2D-9C6A-3BEE6D6E5651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011-4F2D-9C6A-3BEE6D6E5651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11-4F2D-9C6A-3BEE6D6E5651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11-4F2D-9C6A-3BEE6D6E56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(1)'!$F$37:$Q$37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(1)'!$F$38:$J$38</c:f>
              <c:numCache>
                <c:formatCode>0.0%</c:formatCode>
                <c:ptCount val="5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  <c:pt idx="3">
                  <c:v>0.394374261635974</c:v>
                </c:pt>
                <c:pt idx="4">
                  <c:v>0.47486616853601954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011-4F2D-9C6A-3BEE6D6E5651}"/>
            </c:ext>
          </c:extLst>
        </c:ser>
        <c:ser>
          <c:idx val="1"/>
          <c:order val="1"/>
          <c:tx>
            <c:strRef>
              <c:f>'P. 23 Ministerio Público (1)'!$E$39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(1)'!$F$37:$Q$37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(1)'!$F$39:$Q$39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011-4F2D-9C6A-3BEE6D6E5651}"/>
            </c:ext>
          </c:extLst>
        </c:ser>
        <c:ser>
          <c:idx val="2"/>
          <c:order val="2"/>
          <c:tx>
            <c:strRef>
              <c:f>'P. 23 Ministerio Público (1)'!$E$40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(1)'!$F$37:$Q$37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(1)'!$F$40:$Q$40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011-4F2D-9C6A-3BEE6D6E5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08-07-2021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806506"/>
              </p:ext>
            </p:extLst>
          </p:nvPr>
        </p:nvGraphicFramePr>
        <p:xfrm>
          <a:off x="522448" y="2060848"/>
          <a:ext cx="8009992" cy="377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781994"/>
              </p:ext>
            </p:extLst>
          </p:nvPr>
        </p:nvGraphicFramePr>
        <p:xfrm>
          <a:off x="611560" y="1916832"/>
          <a:ext cx="7776864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6581" y="672584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4021" y="1263677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DEEAD4-77EA-41CD-8576-98436677E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961430"/>
              </p:ext>
            </p:extLst>
          </p:nvPr>
        </p:nvGraphicFramePr>
        <p:xfrm>
          <a:off x="518333" y="1687253"/>
          <a:ext cx="8004069" cy="4214063"/>
        </p:xfrm>
        <a:graphic>
          <a:graphicData uri="http://schemas.openxmlformats.org/drawingml/2006/table">
            <a:tbl>
              <a:tblPr/>
              <a:tblGrid>
                <a:gridCol w="751556">
                  <a:extLst>
                    <a:ext uri="{9D8B030D-6E8A-4147-A177-3AD203B41FA5}">
                      <a16:colId xmlns:a16="http://schemas.microsoft.com/office/drawing/2014/main" val="3558657648"/>
                    </a:ext>
                  </a:extLst>
                </a:gridCol>
                <a:gridCol w="313148">
                  <a:extLst>
                    <a:ext uri="{9D8B030D-6E8A-4147-A177-3AD203B41FA5}">
                      <a16:colId xmlns:a16="http://schemas.microsoft.com/office/drawing/2014/main" val="1371656398"/>
                    </a:ext>
                  </a:extLst>
                </a:gridCol>
                <a:gridCol w="313148">
                  <a:extLst>
                    <a:ext uri="{9D8B030D-6E8A-4147-A177-3AD203B41FA5}">
                      <a16:colId xmlns:a16="http://schemas.microsoft.com/office/drawing/2014/main" val="785398957"/>
                    </a:ext>
                  </a:extLst>
                </a:gridCol>
                <a:gridCol w="2329823">
                  <a:extLst>
                    <a:ext uri="{9D8B030D-6E8A-4147-A177-3AD203B41FA5}">
                      <a16:colId xmlns:a16="http://schemas.microsoft.com/office/drawing/2014/main" val="1217103577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2482226446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2561121014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3232578251"/>
                    </a:ext>
                  </a:extLst>
                </a:gridCol>
                <a:gridCol w="663874">
                  <a:extLst>
                    <a:ext uri="{9D8B030D-6E8A-4147-A177-3AD203B41FA5}">
                      <a16:colId xmlns:a16="http://schemas.microsoft.com/office/drawing/2014/main" val="138907890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1889692194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1167153180"/>
                    </a:ext>
                  </a:extLst>
                </a:gridCol>
              </a:tblGrid>
              <a:tr h="2378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190220"/>
                  </a:ext>
                </a:extLst>
              </a:tr>
              <a:tr h="4661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585323"/>
                  </a:ext>
                </a:extLst>
              </a:tr>
              <a:tr h="16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202.138.938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95.988.943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23331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153.271.695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-648.571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80.528.087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055836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11.784.883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49557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43648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329844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02809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32148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776826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204569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561239"/>
                  </a:ext>
                </a:extLst>
              </a:tr>
              <a:tr h="304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515579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617985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340215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7745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191956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868228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38548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550857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813132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49335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06676"/>
                  </a:ext>
                </a:extLst>
              </a:tr>
              <a:tr h="15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912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438</Words>
  <Application>Microsoft Office PowerPoint</Application>
  <PresentationFormat>Presentación en pantalla (4:3)</PresentationFormat>
  <Paragraphs>243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MAYO DE 2021 PARTIDA 23: MINISTERIO PÚBLICO</vt:lpstr>
      <vt:lpstr>EJECUCIÓN PRESUPUESTARIA DE GASTOS ACUMULADA AL MES DE MAYO DE 2021  MINISTERIO PÚBLICO</vt:lpstr>
      <vt:lpstr>Presentación de PowerPoint</vt:lpstr>
      <vt:lpstr>Presentación de PowerPoint</vt:lpstr>
      <vt:lpstr>EJECUCIÓN PRESUPUESTARIA DE GASTOS ACUMULADA AL MES DE MAYO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34</cp:revision>
  <dcterms:created xsi:type="dcterms:W3CDTF">2020-01-06T13:12:56Z</dcterms:created>
  <dcterms:modified xsi:type="dcterms:W3CDTF">2021-07-08T13:51:53Z</dcterms:modified>
</cp:coreProperties>
</file>