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9132046409551663E-2"/>
          <c:y val="0.12407005019395084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8648418956986832E-2"/>
                  <c:y val="-3.5438291014480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A-4EFC-A0C4-7067C7D40CFC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A-4EFC-A0C4-7067C7D40CFC}"/>
                </c:ext>
              </c:extLst>
            </c:dLbl>
            <c:dLbl>
              <c:idx val="2"/>
              <c:layout>
                <c:manualLayout>
                  <c:x val="-6.1176370804944473E-2"/>
                  <c:y val="-3.263320418874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A-4EFC-A0C4-7067C7D40CFC}"/>
                </c:ext>
              </c:extLst>
            </c:dLbl>
            <c:dLbl>
              <c:idx val="3"/>
              <c:layout>
                <c:manualLayout>
                  <c:x val="-5.5335381468769013E-2"/>
                  <c:y val="-4.566285472158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BA-4EFC-A0C4-7067C7D40CFC}"/>
                </c:ext>
              </c:extLst>
            </c:dLbl>
            <c:dLbl>
              <c:idx val="4"/>
              <c:layout>
                <c:manualLayout>
                  <c:x val="-5.8069293534229308E-2"/>
                  <c:y val="-5.5806932160604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45-4736-9112-EBF1C9969DDC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DF-4F39-99BD-FBEDA570F80F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33-4B13-A4DB-3FF376FD5359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6E-4D91-AABA-94B872BCBC82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6E-4D91-AABA-94B872BCBC82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6E-4D91-AABA-94B872BCBC82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9-43CF-BB25-07B7D3F4B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22'!$D$32:$H$32</c:f>
              <c:numCache>
                <c:formatCode>0.0%</c:formatCode>
                <c:ptCount val="5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7147600"/>
        <c:axId val="537145640"/>
      </c:lineChart>
      <c:catAx>
        <c:axId val="53714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7145640"/>
        <c:crosses val="autoZero"/>
        <c:auto val="1"/>
        <c:lblAlgn val="ctr"/>
        <c:lblOffset val="100"/>
        <c:tickLblSkip val="1"/>
        <c:noMultiLvlLbl val="0"/>
      </c:catAx>
      <c:valAx>
        <c:axId val="537145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371476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22'!$D$36:$H$36</c:f>
              <c:numCache>
                <c:formatCode>0.0%</c:formatCode>
                <c:ptCount val="5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242648"/>
        <c:axId val="481249704"/>
      </c:barChart>
      <c:catAx>
        <c:axId val="481242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249704"/>
        <c:crosses val="autoZero"/>
        <c:auto val="0"/>
        <c:lblAlgn val="ctr"/>
        <c:lblOffset val="100"/>
        <c:noMultiLvlLbl val="0"/>
      </c:catAx>
      <c:valAx>
        <c:axId val="4812497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2426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628981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603426"/>
              </p:ext>
            </p:extLst>
          </p:nvPr>
        </p:nvGraphicFramePr>
        <p:xfrm>
          <a:off x="589612" y="1960706"/>
          <a:ext cx="7860247" cy="3196485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09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1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57675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751973"/>
              </p:ext>
            </p:extLst>
          </p:nvPr>
        </p:nvGraphicFramePr>
        <p:xfrm>
          <a:off x="589607" y="1974272"/>
          <a:ext cx="7860252" cy="3955458"/>
        </p:xfrm>
        <a:graphic>
          <a:graphicData uri="http://schemas.openxmlformats.org/drawingml/2006/table">
            <a:tbl>
              <a:tblPr/>
              <a:tblGrid>
                <a:gridCol w="843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2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797903"/>
              </p:ext>
            </p:extLst>
          </p:nvPr>
        </p:nvGraphicFramePr>
        <p:xfrm>
          <a:off x="457200" y="1819274"/>
          <a:ext cx="8229600" cy="427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145125"/>
              </p:ext>
            </p:extLst>
          </p:nvPr>
        </p:nvGraphicFramePr>
        <p:xfrm>
          <a:off x="467544" y="1556792"/>
          <a:ext cx="821925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9" y="1556792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941974"/>
              </p:ext>
            </p:extLst>
          </p:nvPr>
        </p:nvGraphicFramePr>
        <p:xfrm>
          <a:off x="480011" y="1875470"/>
          <a:ext cx="7806634" cy="3641759"/>
        </p:xfrm>
        <a:graphic>
          <a:graphicData uri="http://schemas.openxmlformats.org/drawingml/2006/table">
            <a:tbl>
              <a:tblPr/>
              <a:tblGrid>
                <a:gridCol w="835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9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2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3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8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23.729.648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6.729.583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4862" y="5369107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D910751-7217-45A7-9908-3D26D811F032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69753175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2380609227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2436779521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525109463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307462396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936154439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746940219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1612822654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14051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737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14.688.188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5.548.421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87064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58106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8332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8788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4653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8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6698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521566"/>
              </p:ext>
            </p:extLst>
          </p:nvPr>
        </p:nvGraphicFramePr>
        <p:xfrm>
          <a:off x="606381" y="1959018"/>
          <a:ext cx="7942832" cy="4214768"/>
        </p:xfrm>
        <a:graphic>
          <a:graphicData uri="http://schemas.openxmlformats.org/drawingml/2006/table">
            <a:tbl>
              <a:tblPr/>
              <a:tblGrid>
                <a:gridCol w="72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3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6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3.413.607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2.931.112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1.156.050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252.604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5733256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4" y="1526412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142504"/>
              </p:ext>
            </p:extLst>
          </p:nvPr>
        </p:nvGraphicFramePr>
        <p:xfrm>
          <a:off x="631397" y="1814446"/>
          <a:ext cx="7855188" cy="3660838"/>
        </p:xfrm>
        <a:graphic>
          <a:graphicData uri="http://schemas.openxmlformats.org/drawingml/2006/table">
            <a:tbl>
              <a:tblPr/>
              <a:tblGrid>
                <a:gridCol w="82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8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472" y="175608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74170"/>
              </p:ext>
            </p:extLst>
          </p:nvPr>
        </p:nvGraphicFramePr>
        <p:xfrm>
          <a:off x="594913" y="2107359"/>
          <a:ext cx="7860247" cy="3193848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80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3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1340</Words>
  <Application>Microsoft Office PowerPoint</Application>
  <PresentationFormat>Presentación en pantalla (4:3)</PresentationFormat>
  <Paragraphs>661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MAYO DE 2021 PARTIDA 22: MINISTERIO SECRETARÍA DE LA PRESIDENCIA</vt:lpstr>
      <vt:lpstr>EJECUCIÓN ACUMULADA DE GASTOS A MAYO DE 2021  PARTIDA 22 MINISTERIO SECRETARÍA GENERAL DE LA PRESIDENCIA</vt:lpstr>
      <vt:lpstr>EJECUCIÓN ACUMULADA DE GASTOS A MAYO DE 2021  PARTIDA 22 MINISTERIO SECRETARÍA GENERAL DE LA PRESIDENCIA</vt:lpstr>
      <vt:lpstr>COMPORTAMIENTO DE LA EJECUCIÓN ACUMULADA DE GASTOS A MAYO DE 2021  PARTIDA 22 MINISTERIO SECRETARÍA GENERAL DE LA PRESIDENCIA</vt:lpstr>
      <vt:lpstr>EJECUCIÓN ACUMULADA DE GASTOS A MAYO DE 2021  PARTIDA 22 MINISTERIO SECRETARÍA GENERAL DE LA PRESIDENCIA</vt:lpstr>
      <vt:lpstr>EJECUCIÓN ACUMULADA DE GASTOS A MAYO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19</cp:revision>
  <dcterms:created xsi:type="dcterms:W3CDTF">2019-11-13T19:07:15Z</dcterms:created>
  <dcterms:modified xsi:type="dcterms:W3CDTF">2021-08-09T20:50:44Z</dcterms:modified>
</cp:coreProperties>
</file>