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07" r:id="rId4"/>
    <p:sldId id="301" r:id="rId5"/>
    <p:sldId id="264" r:id="rId6"/>
    <p:sldId id="263" r:id="rId7"/>
    <p:sldId id="316" r:id="rId8"/>
    <p:sldId id="265" r:id="rId9"/>
    <p:sldId id="267" r:id="rId10"/>
    <p:sldId id="311" r:id="rId11"/>
    <p:sldId id="269" r:id="rId12"/>
    <p:sldId id="314" r:id="rId13"/>
    <p:sldId id="275" r:id="rId14"/>
    <p:sldId id="276" r:id="rId15"/>
    <p:sldId id="300" r:id="rId16"/>
    <p:sldId id="277" r:id="rId17"/>
    <p:sldId id="278" r:id="rId18"/>
    <p:sldId id="306" r:id="rId19"/>
    <p:sldId id="272" r:id="rId20"/>
    <p:sldId id="305" r:id="rId21"/>
    <p:sldId id="308" r:id="rId22"/>
    <p:sldId id="31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68" d="100"/>
          <a:sy n="68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21'!$D$33:$O$33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4-43DE-8BDC-375426A3986C}"/>
            </c:ext>
          </c:extLst>
        </c:ser>
        <c:ser>
          <c:idx val="0"/>
          <c:order val="1"/>
          <c:tx>
            <c:strRef>
              <c:f>'Partida 21'!$C$34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21'!$D$34:$O$34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4-43DE-8BDC-375426A3986C}"/>
            </c:ext>
          </c:extLst>
        </c:ser>
        <c:ser>
          <c:idx val="1"/>
          <c:order val="2"/>
          <c:tx>
            <c:strRef>
              <c:f>'Partida 21'!$C$35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64-43DE-8BDC-375426A3986C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64-43DE-8BDC-375426A3986C}"/>
                </c:ext>
              </c:extLst>
            </c:dLbl>
            <c:dLbl>
              <c:idx val="2"/>
              <c:layout>
                <c:manualLayout>
                  <c:x val="6.0560167241431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64-43DE-8BDC-375426A3986C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64-43DE-8BDC-375426A3986C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64-43DE-8BDC-375426A3986C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64-43DE-8BDC-375426A3986C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64-43DE-8BDC-375426A39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21'!$D$35:$H$35</c:f>
              <c:numCache>
                <c:formatCode>0.0%</c:formatCode>
                <c:ptCount val="5"/>
                <c:pt idx="0">
                  <c:v>0.10561795463532485</c:v>
                </c:pt>
                <c:pt idx="1">
                  <c:v>6.8710200565739871E-2</c:v>
                </c:pt>
                <c:pt idx="2">
                  <c:v>7.2714618679196416E-2</c:v>
                </c:pt>
                <c:pt idx="3">
                  <c:v>8.4394239322953896E-2</c:v>
                </c:pt>
                <c:pt idx="4">
                  <c:v>9.4509912645405106E-2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64-43DE-8BDC-375426A398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21'!$D$26:$O$26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9F-4F1C-A076-565E5E2FD3FB}"/>
            </c:ext>
          </c:extLst>
        </c:ser>
        <c:ser>
          <c:idx val="0"/>
          <c:order val="1"/>
          <c:tx>
            <c:strRef>
              <c:f>'Partida 21'!$C$27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21'!$D$27:$O$27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9F-4F1C-A076-565E5E2FD3FB}"/>
            </c:ext>
          </c:extLst>
        </c:ser>
        <c:ser>
          <c:idx val="1"/>
          <c:order val="2"/>
          <c:tx>
            <c:strRef>
              <c:f>'Partida 21'!$C$28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049F-4F1C-A076-565E5E2FD3FB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9F-4F1C-A076-565E5E2FD3FB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9F-4F1C-A076-565E5E2FD3FB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9F-4F1C-A076-565E5E2FD3FB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9F-4F1C-A076-565E5E2FD3FB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9F-4F1C-A076-565E5E2FD3FB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9F-4F1C-A076-565E5E2FD3FB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9F-4F1C-A076-565E5E2FD3FB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49F-4F1C-A076-565E5E2FD3FB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49F-4F1C-A076-565E5E2FD3FB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9F-4F1C-A076-565E5E2FD3FB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49F-4F1C-A076-565E5E2FD3FB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49F-4F1C-A076-565E5E2FD3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21'!$D$28:$H$28</c:f>
              <c:numCache>
                <c:formatCode>0.0%</c:formatCode>
                <c:ptCount val="5"/>
                <c:pt idx="0">
                  <c:v>0.10561795463532485</c:v>
                </c:pt>
                <c:pt idx="1">
                  <c:v>0.17416044379263856</c:v>
                </c:pt>
                <c:pt idx="2">
                  <c:v>0.23340493284582653</c:v>
                </c:pt>
                <c:pt idx="3">
                  <c:v>0.3177991721687804</c:v>
                </c:pt>
                <c:pt idx="4">
                  <c:v>0.39931810205801449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49F-4F1C-A076-565E5E2FD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30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32ACA7-9041-4411-913F-EFDF297C8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618906"/>
              </p:ext>
            </p:extLst>
          </p:nvPr>
        </p:nvGraphicFramePr>
        <p:xfrm>
          <a:off x="523876" y="1884039"/>
          <a:ext cx="8114129" cy="1621717"/>
        </p:xfrm>
        <a:graphic>
          <a:graphicData uri="http://schemas.openxmlformats.org/drawingml/2006/table">
            <a:tbl>
              <a:tblPr/>
              <a:tblGrid>
                <a:gridCol w="271921">
                  <a:extLst>
                    <a:ext uri="{9D8B030D-6E8A-4147-A177-3AD203B41FA5}">
                      <a16:colId xmlns:a16="http://schemas.microsoft.com/office/drawing/2014/main" val="605961204"/>
                    </a:ext>
                  </a:extLst>
                </a:gridCol>
                <a:gridCol w="271921">
                  <a:extLst>
                    <a:ext uri="{9D8B030D-6E8A-4147-A177-3AD203B41FA5}">
                      <a16:colId xmlns:a16="http://schemas.microsoft.com/office/drawing/2014/main" val="4145645092"/>
                    </a:ext>
                  </a:extLst>
                </a:gridCol>
                <a:gridCol w="271921">
                  <a:extLst>
                    <a:ext uri="{9D8B030D-6E8A-4147-A177-3AD203B41FA5}">
                      <a16:colId xmlns:a16="http://schemas.microsoft.com/office/drawing/2014/main" val="4141158269"/>
                    </a:ext>
                  </a:extLst>
                </a:gridCol>
                <a:gridCol w="3067271">
                  <a:extLst>
                    <a:ext uri="{9D8B030D-6E8A-4147-A177-3AD203B41FA5}">
                      <a16:colId xmlns:a16="http://schemas.microsoft.com/office/drawing/2014/main" val="4179199925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237697504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759529449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076933413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367098452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2051408920"/>
                    </a:ext>
                  </a:extLst>
                </a:gridCol>
                <a:gridCol w="652611">
                  <a:extLst>
                    <a:ext uri="{9D8B030D-6E8A-4147-A177-3AD203B41FA5}">
                      <a16:colId xmlns:a16="http://schemas.microsoft.com/office/drawing/2014/main" val="4106152544"/>
                    </a:ext>
                  </a:extLst>
                </a:gridCol>
              </a:tblGrid>
              <a:tr h="12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149372"/>
                  </a:ext>
                </a:extLst>
              </a:tr>
              <a:tr h="337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41664"/>
                  </a:ext>
                </a:extLst>
              </a:tr>
              <a:tr h="25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487856"/>
                  </a:ext>
                </a:extLst>
              </a:tr>
              <a:tr h="17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760717"/>
                  </a:ext>
                </a:extLst>
              </a:tr>
              <a:tr h="239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959309"/>
                  </a:ext>
                </a:extLst>
              </a:tr>
              <a:tr h="160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23.925.697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2392569,7%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39291"/>
                  </a:ext>
                </a:extLst>
              </a:tr>
              <a:tr h="160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23.925.697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2392569,7%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263555"/>
                  </a:ext>
                </a:extLst>
              </a:tr>
              <a:tr h="160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2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6" y="1333877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6F2D34-0D62-4CBD-A22B-39D7402C4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772503"/>
              </p:ext>
            </p:extLst>
          </p:nvPr>
        </p:nvGraphicFramePr>
        <p:xfrm>
          <a:off x="501716" y="1650667"/>
          <a:ext cx="8071699" cy="3339654"/>
        </p:xfrm>
        <a:graphic>
          <a:graphicData uri="http://schemas.openxmlformats.org/drawingml/2006/table">
            <a:tbl>
              <a:tblPr/>
              <a:tblGrid>
                <a:gridCol w="270500">
                  <a:extLst>
                    <a:ext uri="{9D8B030D-6E8A-4147-A177-3AD203B41FA5}">
                      <a16:colId xmlns:a16="http://schemas.microsoft.com/office/drawing/2014/main" val="1106682968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4084316491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693865362"/>
                    </a:ext>
                  </a:extLst>
                </a:gridCol>
                <a:gridCol w="3051231">
                  <a:extLst>
                    <a:ext uri="{9D8B030D-6E8A-4147-A177-3AD203B41FA5}">
                      <a16:colId xmlns:a16="http://schemas.microsoft.com/office/drawing/2014/main" val="931907056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973922851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1798394357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2543895638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3867730573"/>
                    </a:ext>
                  </a:extLst>
                </a:gridCol>
                <a:gridCol w="660018">
                  <a:extLst>
                    <a:ext uri="{9D8B030D-6E8A-4147-A177-3AD203B41FA5}">
                      <a16:colId xmlns:a16="http://schemas.microsoft.com/office/drawing/2014/main" val="307459654"/>
                    </a:ext>
                  </a:extLst>
                </a:gridCol>
                <a:gridCol w="649198">
                  <a:extLst>
                    <a:ext uri="{9D8B030D-6E8A-4147-A177-3AD203B41FA5}">
                      <a16:colId xmlns:a16="http://schemas.microsoft.com/office/drawing/2014/main" val="2273643185"/>
                    </a:ext>
                  </a:extLst>
                </a:gridCol>
              </a:tblGrid>
              <a:tr h="12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50849"/>
                  </a:ext>
                </a:extLst>
              </a:tr>
              <a:tr h="38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8299"/>
                  </a:ext>
                </a:extLst>
              </a:tr>
              <a:tr h="166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85.589.677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25.882.214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8421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18.423.022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7.263.197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82975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67125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25.212.272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-390.835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10.163.482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9077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16497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7386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24.364.516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-390.835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10.026.295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0981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23.086.078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-165.912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9.611.849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89689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414.446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86733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6998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7470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6.698.324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0198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6.524.068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5974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9853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34626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66726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7157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08279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69614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3378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3053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5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02:  APOYO A ORGANIZACIONES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B4526C-9F0D-4FFA-A85E-3D8A052E7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53450"/>
              </p:ext>
            </p:extLst>
          </p:nvPr>
        </p:nvGraphicFramePr>
        <p:xfrm>
          <a:off x="547182" y="1788300"/>
          <a:ext cx="8017445" cy="1334107"/>
        </p:xfrm>
        <a:graphic>
          <a:graphicData uri="http://schemas.openxmlformats.org/drawingml/2006/table">
            <a:tbl>
              <a:tblPr/>
              <a:tblGrid>
                <a:gridCol w="268682">
                  <a:extLst>
                    <a:ext uri="{9D8B030D-6E8A-4147-A177-3AD203B41FA5}">
                      <a16:colId xmlns:a16="http://schemas.microsoft.com/office/drawing/2014/main" val="302623733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85294832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2244228650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189960809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4785839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83528647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845058343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011320093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065180412"/>
                    </a:ext>
                  </a:extLst>
                </a:gridCol>
                <a:gridCol w="644835">
                  <a:extLst>
                    <a:ext uri="{9D8B030D-6E8A-4147-A177-3AD203B41FA5}">
                      <a16:colId xmlns:a16="http://schemas.microsoft.com/office/drawing/2014/main" val="1704549159"/>
                    </a:ext>
                  </a:extLst>
                </a:gridCol>
              </a:tblGrid>
              <a:tr h="128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303306"/>
                  </a:ext>
                </a:extLst>
              </a:tr>
              <a:tr h="3938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35030"/>
                  </a:ext>
                </a:extLst>
              </a:tr>
              <a:tr h="168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545010"/>
                  </a:ext>
                </a:extLst>
              </a:tr>
              <a:tr h="12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314897"/>
                  </a:ext>
                </a:extLst>
              </a:tr>
              <a:tr h="12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205664"/>
                  </a:ext>
                </a:extLst>
              </a:tr>
              <a:tr h="12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519079"/>
                  </a:ext>
                </a:extLst>
              </a:tr>
              <a:tr h="12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37154"/>
                  </a:ext>
                </a:extLst>
              </a:tr>
              <a:tr h="12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Productivas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933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53950"/>
            <a:ext cx="80691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DDC352-C40E-49A5-BE92-1E36F0477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19116"/>
              </p:ext>
            </p:extLst>
          </p:nvPr>
        </p:nvGraphicFramePr>
        <p:xfrm>
          <a:off x="537446" y="1718619"/>
          <a:ext cx="8069107" cy="2440146"/>
        </p:xfrm>
        <a:graphic>
          <a:graphicData uri="http://schemas.openxmlformats.org/drawingml/2006/table">
            <a:tbl>
              <a:tblPr/>
              <a:tblGrid>
                <a:gridCol w="268522">
                  <a:extLst>
                    <a:ext uri="{9D8B030D-6E8A-4147-A177-3AD203B41FA5}">
                      <a16:colId xmlns:a16="http://schemas.microsoft.com/office/drawing/2014/main" val="371113318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305086307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132102995"/>
                    </a:ext>
                  </a:extLst>
                </a:gridCol>
                <a:gridCol w="3085327">
                  <a:extLst>
                    <a:ext uri="{9D8B030D-6E8A-4147-A177-3AD203B41FA5}">
                      <a16:colId xmlns:a16="http://schemas.microsoft.com/office/drawing/2014/main" val="74190195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3710574727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2311826746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3702391054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125890942"/>
                    </a:ext>
                  </a:extLst>
                </a:gridCol>
                <a:gridCol w="655195">
                  <a:extLst>
                    <a:ext uri="{9D8B030D-6E8A-4147-A177-3AD203B41FA5}">
                      <a16:colId xmlns:a16="http://schemas.microsoft.com/office/drawing/2014/main" val="1075364374"/>
                    </a:ext>
                  </a:extLst>
                </a:gridCol>
                <a:gridCol w="644455">
                  <a:extLst>
                    <a:ext uri="{9D8B030D-6E8A-4147-A177-3AD203B41FA5}">
                      <a16:colId xmlns:a16="http://schemas.microsoft.com/office/drawing/2014/main" val="88708710"/>
                    </a:ext>
                  </a:extLst>
                </a:gridCol>
              </a:tblGrid>
              <a:tr h="12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706539"/>
                  </a:ext>
                </a:extLst>
              </a:tr>
              <a:tr h="385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68604"/>
                  </a:ext>
                </a:extLst>
              </a:tr>
              <a:tr h="165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7.972.546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4.148.630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28350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4.473.741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1.654.374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140235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736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2.378.063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1.898.075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914682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2.378.063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1.898.075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63443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406.046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00850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363.554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57898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1.010.338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95386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10084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868468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355277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07555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91906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18133"/>
                  </a:ext>
                </a:extLst>
              </a:tr>
              <a:tr h="12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27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B21FE0-F9B8-426C-AFFD-7B12CD65A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05089"/>
              </p:ext>
            </p:extLst>
          </p:nvPr>
        </p:nvGraphicFramePr>
        <p:xfrm>
          <a:off x="509452" y="1936809"/>
          <a:ext cx="8094995" cy="4342337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51958381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549882358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501701129"/>
                    </a:ext>
                  </a:extLst>
                </a:gridCol>
                <a:gridCol w="3146275">
                  <a:extLst>
                    <a:ext uri="{9D8B030D-6E8A-4147-A177-3AD203B41FA5}">
                      <a16:colId xmlns:a16="http://schemas.microsoft.com/office/drawing/2014/main" val="275629165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119868444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526374199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42563673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570412185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95161390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3727995079"/>
                    </a:ext>
                  </a:extLst>
                </a:gridCol>
              </a:tblGrid>
              <a:tr h="124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76105"/>
                  </a:ext>
                </a:extLst>
              </a:tr>
              <a:tr h="382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20486"/>
                  </a:ext>
                </a:extLst>
              </a:tr>
              <a:tr h="1637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146.833.631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57.678.960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17454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11.259.754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4.580.519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99931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486.426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16162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16.926.209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5.203.435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932206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459.260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34654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113.549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321964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147.839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284229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47546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28378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04623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037693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680892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47881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4133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443.129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59192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641705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1937"/>
                  </a:ext>
                </a:extLst>
              </a:tr>
              <a:tr h="163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6623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56747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06549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5397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12.864.822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362563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6.334.349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82141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5.521.212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532387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256.470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389021"/>
                  </a:ext>
                </a:extLst>
              </a:tr>
              <a:tr h="140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556.667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9029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29178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88297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402521"/>
                  </a:ext>
                </a:extLst>
              </a:tr>
              <a:tr h="12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305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C50F64-03DD-40CB-AD05-C3474DC26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56684"/>
              </p:ext>
            </p:extLst>
          </p:nvPr>
        </p:nvGraphicFramePr>
        <p:xfrm>
          <a:off x="527004" y="2029819"/>
          <a:ext cx="8089992" cy="992852"/>
        </p:xfrm>
        <a:graphic>
          <a:graphicData uri="http://schemas.openxmlformats.org/drawingml/2006/table">
            <a:tbl>
              <a:tblPr/>
              <a:tblGrid>
                <a:gridCol w="266469">
                  <a:extLst>
                    <a:ext uri="{9D8B030D-6E8A-4147-A177-3AD203B41FA5}">
                      <a16:colId xmlns:a16="http://schemas.microsoft.com/office/drawing/2014/main" val="3842604711"/>
                    </a:ext>
                  </a:extLst>
                </a:gridCol>
                <a:gridCol w="266469">
                  <a:extLst>
                    <a:ext uri="{9D8B030D-6E8A-4147-A177-3AD203B41FA5}">
                      <a16:colId xmlns:a16="http://schemas.microsoft.com/office/drawing/2014/main" val="304113401"/>
                    </a:ext>
                  </a:extLst>
                </a:gridCol>
                <a:gridCol w="266469">
                  <a:extLst>
                    <a:ext uri="{9D8B030D-6E8A-4147-A177-3AD203B41FA5}">
                      <a16:colId xmlns:a16="http://schemas.microsoft.com/office/drawing/2014/main" val="1539108762"/>
                    </a:ext>
                  </a:extLst>
                </a:gridCol>
                <a:gridCol w="3144332">
                  <a:extLst>
                    <a:ext uri="{9D8B030D-6E8A-4147-A177-3AD203B41FA5}">
                      <a16:colId xmlns:a16="http://schemas.microsoft.com/office/drawing/2014/main" val="3931071255"/>
                    </a:ext>
                  </a:extLst>
                </a:gridCol>
                <a:gridCol w="714136">
                  <a:extLst>
                    <a:ext uri="{9D8B030D-6E8A-4147-A177-3AD203B41FA5}">
                      <a16:colId xmlns:a16="http://schemas.microsoft.com/office/drawing/2014/main" val="1553836913"/>
                    </a:ext>
                  </a:extLst>
                </a:gridCol>
                <a:gridCol w="714136">
                  <a:extLst>
                    <a:ext uri="{9D8B030D-6E8A-4147-A177-3AD203B41FA5}">
                      <a16:colId xmlns:a16="http://schemas.microsoft.com/office/drawing/2014/main" val="925324087"/>
                    </a:ext>
                  </a:extLst>
                </a:gridCol>
                <a:gridCol w="714136">
                  <a:extLst>
                    <a:ext uri="{9D8B030D-6E8A-4147-A177-3AD203B41FA5}">
                      <a16:colId xmlns:a16="http://schemas.microsoft.com/office/drawing/2014/main" val="3520772934"/>
                    </a:ext>
                  </a:extLst>
                </a:gridCol>
                <a:gridCol w="714136">
                  <a:extLst>
                    <a:ext uri="{9D8B030D-6E8A-4147-A177-3AD203B41FA5}">
                      <a16:colId xmlns:a16="http://schemas.microsoft.com/office/drawing/2014/main" val="2089773002"/>
                    </a:ext>
                  </a:extLst>
                </a:gridCol>
                <a:gridCol w="650184">
                  <a:extLst>
                    <a:ext uri="{9D8B030D-6E8A-4147-A177-3AD203B41FA5}">
                      <a16:colId xmlns:a16="http://schemas.microsoft.com/office/drawing/2014/main" val="3793275011"/>
                    </a:ext>
                  </a:extLst>
                </a:gridCol>
                <a:gridCol w="639525">
                  <a:extLst>
                    <a:ext uri="{9D8B030D-6E8A-4147-A177-3AD203B41FA5}">
                      <a16:colId xmlns:a16="http://schemas.microsoft.com/office/drawing/2014/main" val="2019680515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535388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3572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36.290.964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34.519.025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3127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533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585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9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6015"/>
            <a:ext cx="8016177" cy="59617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2861" y="1321778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55A496-F38E-48B5-82AB-DF74231B1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13199"/>
              </p:ext>
            </p:extLst>
          </p:nvPr>
        </p:nvGraphicFramePr>
        <p:xfrm>
          <a:off x="522861" y="1635724"/>
          <a:ext cx="8032868" cy="4046692"/>
        </p:xfrm>
        <a:graphic>
          <a:graphicData uri="http://schemas.openxmlformats.org/drawingml/2006/table">
            <a:tbl>
              <a:tblPr/>
              <a:tblGrid>
                <a:gridCol w="269198">
                  <a:extLst>
                    <a:ext uri="{9D8B030D-6E8A-4147-A177-3AD203B41FA5}">
                      <a16:colId xmlns:a16="http://schemas.microsoft.com/office/drawing/2014/main" val="3804307346"/>
                    </a:ext>
                  </a:extLst>
                </a:gridCol>
                <a:gridCol w="269198">
                  <a:extLst>
                    <a:ext uri="{9D8B030D-6E8A-4147-A177-3AD203B41FA5}">
                      <a16:colId xmlns:a16="http://schemas.microsoft.com/office/drawing/2014/main" val="1033199869"/>
                    </a:ext>
                  </a:extLst>
                </a:gridCol>
                <a:gridCol w="269198">
                  <a:extLst>
                    <a:ext uri="{9D8B030D-6E8A-4147-A177-3AD203B41FA5}">
                      <a16:colId xmlns:a16="http://schemas.microsoft.com/office/drawing/2014/main" val="1962782877"/>
                    </a:ext>
                  </a:extLst>
                </a:gridCol>
                <a:gridCol w="3036552">
                  <a:extLst>
                    <a:ext uri="{9D8B030D-6E8A-4147-A177-3AD203B41FA5}">
                      <a16:colId xmlns:a16="http://schemas.microsoft.com/office/drawing/2014/main" val="4165871484"/>
                    </a:ext>
                  </a:extLst>
                </a:gridCol>
                <a:gridCol w="721451">
                  <a:extLst>
                    <a:ext uri="{9D8B030D-6E8A-4147-A177-3AD203B41FA5}">
                      <a16:colId xmlns:a16="http://schemas.microsoft.com/office/drawing/2014/main" val="1877161660"/>
                    </a:ext>
                  </a:extLst>
                </a:gridCol>
                <a:gridCol w="721451">
                  <a:extLst>
                    <a:ext uri="{9D8B030D-6E8A-4147-A177-3AD203B41FA5}">
                      <a16:colId xmlns:a16="http://schemas.microsoft.com/office/drawing/2014/main" val="3547734582"/>
                    </a:ext>
                  </a:extLst>
                </a:gridCol>
                <a:gridCol w="721451">
                  <a:extLst>
                    <a:ext uri="{9D8B030D-6E8A-4147-A177-3AD203B41FA5}">
                      <a16:colId xmlns:a16="http://schemas.microsoft.com/office/drawing/2014/main" val="2236181410"/>
                    </a:ext>
                  </a:extLst>
                </a:gridCol>
                <a:gridCol w="721451">
                  <a:extLst>
                    <a:ext uri="{9D8B030D-6E8A-4147-A177-3AD203B41FA5}">
                      <a16:colId xmlns:a16="http://schemas.microsoft.com/office/drawing/2014/main" val="2401661434"/>
                    </a:ext>
                  </a:extLst>
                </a:gridCol>
                <a:gridCol w="656843">
                  <a:extLst>
                    <a:ext uri="{9D8B030D-6E8A-4147-A177-3AD203B41FA5}">
                      <a16:colId xmlns:a16="http://schemas.microsoft.com/office/drawing/2014/main" val="2318502772"/>
                    </a:ext>
                  </a:extLst>
                </a:gridCol>
                <a:gridCol w="646075">
                  <a:extLst>
                    <a:ext uri="{9D8B030D-6E8A-4147-A177-3AD203B41FA5}">
                      <a16:colId xmlns:a16="http://schemas.microsoft.com/office/drawing/2014/main" val="3707635910"/>
                    </a:ext>
                  </a:extLst>
                </a:gridCol>
              </a:tblGrid>
              <a:tr h="2412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19"/>
                  </a:ext>
                </a:extLst>
              </a:tr>
              <a:tr h="396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16512"/>
                  </a:ext>
                </a:extLst>
              </a:tr>
              <a:tr h="1700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14.756.382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03568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083652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252.096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6863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43112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2882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144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8.164.073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635510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8.155.851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76042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0059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9913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52468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860229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96613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74141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09821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48666"/>
                  </a:ext>
                </a:extLst>
              </a:tr>
              <a:tr h="259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1523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9289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9608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91934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05862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4930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937213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0473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60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40C65D-017A-4DBC-BB45-88260D1BE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21694"/>
              </p:ext>
            </p:extLst>
          </p:nvPr>
        </p:nvGraphicFramePr>
        <p:xfrm>
          <a:off x="566623" y="1727316"/>
          <a:ext cx="7965817" cy="3596035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2259121885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4145870064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3127309496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3641509435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548993332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664842515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762895847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496660184"/>
                    </a:ext>
                  </a:extLst>
                </a:gridCol>
                <a:gridCol w="651360">
                  <a:extLst>
                    <a:ext uri="{9D8B030D-6E8A-4147-A177-3AD203B41FA5}">
                      <a16:colId xmlns:a16="http://schemas.microsoft.com/office/drawing/2014/main" val="1596416116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745132452"/>
                    </a:ext>
                  </a:extLst>
                </a:gridCol>
              </a:tblGrid>
              <a:tr h="1264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399635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68909"/>
                  </a:ext>
                </a:extLst>
              </a:tr>
              <a:tr h="165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53.644.202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11.740.816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26.444.484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070825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6.461.273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2.570.155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214497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375.997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507401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35.555.814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13.733.864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86691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96920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71140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33.865.191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12.884.062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054147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470.319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36070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00421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4.674.275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18344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968997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543833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775791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3.132.836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013787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00658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2.698.465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30705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316175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50640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781964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75813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031695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731397"/>
                  </a:ext>
                </a:extLst>
              </a:tr>
              <a:tr h="13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307797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35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011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ED660A-042F-4452-80C1-5D8344575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0964"/>
              </p:ext>
            </p:extLst>
          </p:nvPr>
        </p:nvGraphicFramePr>
        <p:xfrm>
          <a:off x="544031" y="1876110"/>
          <a:ext cx="8064897" cy="1184362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88764740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720027656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59617671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395375835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62337587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39195050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08479435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032635481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4039425006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1477394506"/>
                    </a:ext>
                  </a:extLst>
                </a:gridCol>
              </a:tblGrid>
              <a:tr h="131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99112"/>
                  </a:ext>
                </a:extLst>
              </a:tr>
              <a:tr h="394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70501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747359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32342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324004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82167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013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340575-62B5-4100-9964-D7A73ED5FF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14497"/>
              </p:ext>
            </p:extLst>
          </p:nvPr>
        </p:nvGraphicFramePr>
        <p:xfrm>
          <a:off x="518508" y="1832413"/>
          <a:ext cx="8010527" cy="271171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1887818530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1513001828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2952842964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305078784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480693212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402475569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824252571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104781991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1240184974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22169635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84181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4308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23.243.121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7.850.436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547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9.286.841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25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4.283.441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70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03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834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47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53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1279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779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0756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971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44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3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42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600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724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57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41983" y="1459345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FC69A9-E91A-488D-B5A6-DE58F1D28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30376"/>
              </p:ext>
            </p:extLst>
          </p:nvPr>
        </p:nvGraphicFramePr>
        <p:xfrm>
          <a:off x="555086" y="1844824"/>
          <a:ext cx="7990752" cy="2273694"/>
        </p:xfrm>
        <a:graphic>
          <a:graphicData uri="http://schemas.openxmlformats.org/drawingml/2006/table">
            <a:tbl>
              <a:tblPr/>
              <a:tblGrid>
                <a:gridCol w="267787">
                  <a:extLst>
                    <a:ext uri="{9D8B030D-6E8A-4147-A177-3AD203B41FA5}">
                      <a16:colId xmlns:a16="http://schemas.microsoft.com/office/drawing/2014/main" val="4102069503"/>
                    </a:ext>
                  </a:extLst>
                </a:gridCol>
                <a:gridCol w="267787">
                  <a:extLst>
                    <a:ext uri="{9D8B030D-6E8A-4147-A177-3AD203B41FA5}">
                      <a16:colId xmlns:a16="http://schemas.microsoft.com/office/drawing/2014/main" val="2277321574"/>
                    </a:ext>
                  </a:extLst>
                </a:gridCol>
                <a:gridCol w="267787">
                  <a:extLst>
                    <a:ext uri="{9D8B030D-6E8A-4147-A177-3AD203B41FA5}">
                      <a16:colId xmlns:a16="http://schemas.microsoft.com/office/drawing/2014/main" val="485925470"/>
                    </a:ext>
                  </a:extLst>
                </a:gridCol>
                <a:gridCol w="3020632">
                  <a:extLst>
                    <a:ext uri="{9D8B030D-6E8A-4147-A177-3AD203B41FA5}">
                      <a16:colId xmlns:a16="http://schemas.microsoft.com/office/drawing/2014/main" val="342485083"/>
                    </a:ext>
                  </a:extLst>
                </a:gridCol>
                <a:gridCol w="717668">
                  <a:extLst>
                    <a:ext uri="{9D8B030D-6E8A-4147-A177-3AD203B41FA5}">
                      <a16:colId xmlns:a16="http://schemas.microsoft.com/office/drawing/2014/main" val="3384435490"/>
                    </a:ext>
                  </a:extLst>
                </a:gridCol>
                <a:gridCol w="717668">
                  <a:extLst>
                    <a:ext uri="{9D8B030D-6E8A-4147-A177-3AD203B41FA5}">
                      <a16:colId xmlns:a16="http://schemas.microsoft.com/office/drawing/2014/main" val="480494244"/>
                    </a:ext>
                  </a:extLst>
                </a:gridCol>
                <a:gridCol w="717668">
                  <a:extLst>
                    <a:ext uri="{9D8B030D-6E8A-4147-A177-3AD203B41FA5}">
                      <a16:colId xmlns:a16="http://schemas.microsoft.com/office/drawing/2014/main" val="2324850645"/>
                    </a:ext>
                  </a:extLst>
                </a:gridCol>
                <a:gridCol w="717668">
                  <a:extLst>
                    <a:ext uri="{9D8B030D-6E8A-4147-A177-3AD203B41FA5}">
                      <a16:colId xmlns:a16="http://schemas.microsoft.com/office/drawing/2014/main" val="749016958"/>
                    </a:ext>
                  </a:extLst>
                </a:gridCol>
                <a:gridCol w="653399">
                  <a:extLst>
                    <a:ext uri="{9D8B030D-6E8A-4147-A177-3AD203B41FA5}">
                      <a16:colId xmlns:a16="http://schemas.microsoft.com/office/drawing/2014/main" val="2600820157"/>
                    </a:ext>
                  </a:extLst>
                </a:gridCol>
                <a:gridCol w="642688">
                  <a:extLst>
                    <a:ext uri="{9D8B030D-6E8A-4147-A177-3AD203B41FA5}">
                      <a16:colId xmlns:a16="http://schemas.microsoft.com/office/drawing/2014/main" val="1435718928"/>
                    </a:ext>
                  </a:extLst>
                </a:gridCol>
              </a:tblGrid>
              <a:tr h="126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230717"/>
                  </a:ext>
                </a:extLst>
              </a:tr>
              <a:tr h="388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77564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77087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97133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85978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0945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87880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815082"/>
                  </a:ext>
                </a:extLst>
              </a:tr>
              <a:tr h="195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5277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840635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44769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1937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1622850,0%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21043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1622850,0%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96515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18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9B2997-C51A-4BBD-A9D1-1A8FDC0FC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2737"/>
              </p:ext>
            </p:extLst>
          </p:nvPr>
        </p:nvGraphicFramePr>
        <p:xfrm>
          <a:off x="539549" y="2008878"/>
          <a:ext cx="8064897" cy="2792445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14630302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27653156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1736043591"/>
                    </a:ext>
                  </a:extLst>
                </a:gridCol>
                <a:gridCol w="3147535">
                  <a:extLst>
                    <a:ext uri="{9D8B030D-6E8A-4147-A177-3AD203B41FA5}">
                      <a16:colId xmlns:a16="http://schemas.microsoft.com/office/drawing/2014/main" val="3980353751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84746842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85482333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7831908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085051197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3866582296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78581048"/>
                    </a:ext>
                  </a:extLst>
                </a:gridCol>
              </a:tblGrid>
              <a:tr h="124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960456"/>
                  </a:ext>
                </a:extLst>
              </a:tr>
              <a:tr h="382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19274"/>
                  </a:ext>
                </a:extLst>
              </a:tr>
              <a:tr h="163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54.134.025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4.407.064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10.847.981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76074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49.797.864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10.388.810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26147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029539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95123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278155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4240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679797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321.403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164.438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58473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33789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21770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543404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692282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2.698.824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-171.526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121.073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75340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26437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700875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25379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459.171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91834,2%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49296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459.171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91834,2%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19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11. PROGRAMA 01:  SISTEMA NACIONAL DE PROTECCIÓN ESPECIALIZADA A LA NIÑEZ Y ADOLESCENCIA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9799899-6786-47FA-A618-6526AD8AC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052966"/>
              </p:ext>
            </p:extLst>
          </p:nvPr>
        </p:nvGraphicFramePr>
        <p:xfrm>
          <a:off x="532908" y="2008878"/>
          <a:ext cx="8071540" cy="1534129"/>
        </p:xfrm>
        <a:graphic>
          <a:graphicData uri="http://schemas.openxmlformats.org/drawingml/2006/table">
            <a:tbl>
              <a:tblPr/>
              <a:tblGrid>
                <a:gridCol w="265162">
                  <a:extLst>
                    <a:ext uri="{9D8B030D-6E8A-4147-A177-3AD203B41FA5}">
                      <a16:colId xmlns:a16="http://schemas.microsoft.com/office/drawing/2014/main" val="1620154466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2865505550"/>
                    </a:ext>
                  </a:extLst>
                </a:gridCol>
                <a:gridCol w="265162">
                  <a:extLst>
                    <a:ext uri="{9D8B030D-6E8A-4147-A177-3AD203B41FA5}">
                      <a16:colId xmlns:a16="http://schemas.microsoft.com/office/drawing/2014/main" val="4045930031"/>
                    </a:ext>
                  </a:extLst>
                </a:gridCol>
                <a:gridCol w="3150128">
                  <a:extLst>
                    <a:ext uri="{9D8B030D-6E8A-4147-A177-3AD203B41FA5}">
                      <a16:colId xmlns:a16="http://schemas.microsoft.com/office/drawing/2014/main" val="770052610"/>
                    </a:ext>
                  </a:extLst>
                </a:gridCol>
                <a:gridCol w="710635">
                  <a:extLst>
                    <a:ext uri="{9D8B030D-6E8A-4147-A177-3AD203B41FA5}">
                      <a16:colId xmlns:a16="http://schemas.microsoft.com/office/drawing/2014/main" val="1342196688"/>
                    </a:ext>
                  </a:extLst>
                </a:gridCol>
                <a:gridCol w="710635">
                  <a:extLst>
                    <a:ext uri="{9D8B030D-6E8A-4147-A177-3AD203B41FA5}">
                      <a16:colId xmlns:a16="http://schemas.microsoft.com/office/drawing/2014/main" val="756983674"/>
                    </a:ext>
                  </a:extLst>
                </a:gridCol>
                <a:gridCol w="710635">
                  <a:extLst>
                    <a:ext uri="{9D8B030D-6E8A-4147-A177-3AD203B41FA5}">
                      <a16:colId xmlns:a16="http://schemas.microsoft.com/office/drawing/2014/main" val="3331792820"/>
                    </a:ext>
                  </a:extLst>
                </a:gridCol>
                <a:gridCol w="710635">
                  <a:extLst>
                    <a:ext uri="{9D8B030D-6E8A-4147-A177-3AD203B41FA5}">
                      <a16:colId xmlns:a16="http://schemas.microsoft.com/office/drawing/2014/main" val="2250246337"/>
                    </a:ext>
                  </a:extLst>
                </a:gridCol>
                <a:gridCol w="646996">
                  <a:extLst>
                    <a:ext uri="{9D8B030D-6E8A-4147-A177-3AD203B41FA5}">
                      <a16:colId xmlns:a16="http://schemas.microsoft.com/office/drawing/2014/main" val="137472682"/>
                    </a:ext>
                  </a:extLst>
                </a:gridCol>
                <a:gridCol w="636390">
                  <a:extLst>
                    <a:ext uri="{9D8B030D-6E8A-4147-A177-3AD203B41FA5}">
                      <a16:colId xmlns:a16="http://schemas.microsoft.com/office/drawing/2014/main" val="1457789316"/>
                    </a:ext>
                  </a:extLst>
                </a:gridCol>
              </a:tblGrid>
              <a:tr h="123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31336"/>
                  </a:ext>
                </a:extLst>
              </a:tr>
              <a:tr h="379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715576"/>
                  </a:ext>
                </a:extLst>
              </a:tr>
              <a:tr h="162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127.493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1719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2.169.576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2.169.576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41299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4.372.516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4.372.516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36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87487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94297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38880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500208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41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335831"/>
              </p:ext>
            </p:extLst>
          </p:nvPr>
        </p:nvGraphicFramePr>
        <p:xfrm>
          <a:off x="611559" y="2199381"/>
          <a:ext cx="7848871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11675"/>
              </p:ext>
            </p:extLst>
          </p:nvPr>
        </p:nvGraphicFramePr>
        <p:xfrm>
          <a:off x="611560" y="2204864"/>
          <a:ext cx="7571858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658F06-19A3-4ADC-B5C7-123981E4B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815197"/>
              </p:ext>
            </p:extLst>
          </p:nvPr>
        </p:nvGraphicFramePr>
        <p:xfrm>
          <a:off x="539552" y="1911055"/>
          <a:ext cx="8045835" cy="2198371"/>
        </p:xfrm>
        <a:graphic>
          <a:graphicData uri="http://schemas.openxmlformats.org/drawingml/2006/table">
            <a:tbl>
              <a:tblPr/>
              <a:tblGrid>
                <a:gridCol w="288588">
                  <a:extLst>
                    <a:ext uri="{9D8B030D-6E8A-4147-A177-3AD203B41FA5}">
                      <a16:colId xmlns:a16="http://schemas.microsoft.com/office/drawing/2014/main" val="473272908"/>
                    </a:ext>
                  </a:extLst>
                </a:gridCol>
                <a:gridCol w="3255273">
                  <a:extLst>
                    <a:ext uri="{9D8B030D-6E8A-4147-A177-3AD203B41FA5}">
                      <a16:colId xmlns:a16="http://schemas.microsoft.com/office/drawing/2014/main" val="3122210629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254098876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1240638173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3681771147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2571810949"/>
                    </a:ext>
                  </a:extLst>
                </a:gridCol>
                <a:gridCol w="704155">
                  <a:extLst>
                    <a:ext uri="{9D8B030D-6E8A-4147-A177-3AD203B41FA5}">
                      <a16:colId xmlns:a16="http://schemas.microsoft.com/office/drawing/2014/main" val="2801958534"/>
                    </a:ext>
                  </a:extLst>
                </a:gridCol>
                <a:gridCol w="704155">
                  <a:extLst>
                    <a:ext uri="{9D8B030D-6E8A-4147-A177-3AD203B41FA5}">
                      <a16:colId xmlns:a16="http://schemas.microsoft.com/office/drawing/2014/main" val="493244776"/>
                    </a:ext>
                  </a:extLst>
                </a:gridCol>
              </a:tblGrid>
              <a:tr h="136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776925"/>
                  </a:ext>
                </a:extLst>
              </a:tr>
              <a:tr h="41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51497"/>
                  </a:ext>
                </a:extLst>
              </a:tr>
              <a:tr h="14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859.143.816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100.059.972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343.071.678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79691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83.706.913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4.027.901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32.303.222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28200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18.841.621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4.307.510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3.574.364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88123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176.437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19027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543.828.548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5.936.855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205.787.388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6800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44304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419199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2.461.429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602.898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10221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48906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121.052.427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19.563.146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78095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82.296.503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76.791.522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75.138.484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23405"/>
                  </a:ext>
                </a:extLst>
              </a:tr>
              <a:tr h="13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592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B41AD4-CC62-48C2-B721-4BCDF5EA3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90466"/>
              </p:ext>
            </p:extLst>
          </p:nvPr>
        </p:nvGraphicFramePr>
        <p:xfrm>
          <a:off x="575867" y="1833688"/>
          <a:ext cx="7989489" cy="3429232"/>
        </p:xfrm>
        <a:graphic>
          <a:graphicData uri="http://schemas.openxmlformats.org/drawingml/2006/table">
            <a:tbl>
              <a:tblPr/>
              <a:tblGrid>
                <a:gridCol w="277028">
                  <a:extLst>
                    <a:ext uri="{9D8B030D-6E8A-4147-A177-3AD203B41FA5}">
                      <a16:colId xmlns:a16="http://schemas.microsoft.com/office/drawing/2014/main" val="1443890766"/>
                    </a:ext>
                  </a:extLst>
                </a:gridCol>
                <a:gridCol w="277028">
                  <a:extLst>
                    <a:ext uri="{9D8B030D-6E8A-4147-A177-3AD203B41FA5}">
                      <a16:colId xmlns:a16="http://schemas.microsoft.com/office/drawing/2014/main" val="2493860383"/>
                    </a:ext>
                  </a:extLst>
                </a:gridCol>
                <a:gridCol w="3124877">
                  <a:extLst>
                    <a:ext uri="{9D8B030D-6E8A-4147-A177-3AD203B41FA5}">
                      <a16:colId xmlns:a16="http://schemas.microsoft.com/office/drawing/2014/main" val="3843201902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424442396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854975755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224060147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3878245770"/>
                    </a:ext>
                  </a:extLst>
                </a:gridCol>
                <a:gridCol w="675949">
                  <a:extLst>
                    <a:ext uri="{9D8B030D-6E8A-4147-A177-3AD203B41FA5}">
                      <a16:colId xmlns:a16="http://schemas.microsoft.com/office/drawing/2014/main" val="52617678"/>
                    </a:ext>
                  </a:extLst>
                </a:gridCol>
                <a:gridCol w="664867">
                  <a:extLst>
                    <a:ext uri="{9D8B030D-6E8A-4147-A177-3AD203B41FA5}">
                      <a16:colId xmlns:a16="http://schemas.microsoft.com/office/drawing/2014/main" val="797845583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70185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8080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450.832.867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29.077.950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202.476.499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356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211.990.508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13.123.559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82.428.327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27664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41687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238.842.359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15.954.391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120.048.172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77835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88.033.998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25.941.039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0816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85.589.677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25.882.214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59288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36752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7.972.546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4.148.630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83998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146.833.631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57.678.960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82731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33.393.664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14.756.382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7138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53.644.202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11.740.816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26.444.484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4683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23.243.121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7.850.436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413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60.592.855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4.863.944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11.824.020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6604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6.458.830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532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54.134.025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10.847.981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877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89190"/>
                  </a:ext>
                </a:extLst>
              </a:tr>
              <a:tr h="237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179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736082-1F15-4EDB-AD99-259EDCEF6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088755"/>
              </p:ext>
            </p:extLst>
          </p:nvPr>
        </p:nvGraphicFramePr>
        <p:xfrm>
          <a:off x="575864" y="1833688"/>
          <a:ext cx="7992262" cy="919447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1107820365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613904288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157704207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771846831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78108359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067726097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628074282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1804995153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136914006"/>
                    </a:ext>
                  </a:extLst>
                </a:gridCol>
              </a:tblGrid>
              <a:tr h="16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44872"/>
                  </a:ext>
                </a:extLst>
              </a:tr>
              <a:tr h="409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14831"/>
                  </a:ext>
                </a:extLst>
              </a:tr>
              <a:tr h="17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81614"/>
                  </a:ext>
                </a:extLst>
              </a:tr>
              <a:tr h="16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FET – Covid –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676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5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3ED898-A22A-4855-A533-C09BC4D8F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685768"/>
              </p:ext>
            </p:extLst>
          </p:nvPr>
        </p:nvGraphicFramePr>
        <p:xfrm>
          <a:off x="547184" y="1759669"/>
          <a:ext cx="8009097" cy="4356978"/>
        </p:xfrm>
        <a:graphic>
          <a:graphicData uri="http://schemas.openxmlformats.org/drawingml/2006/table">
            <a:tbl>
              <a:tblPr/>
              <a:tblGrid>
                <a:gridCol w="268402">
                  <a:extLst>
                    <a:ext uri="{9D8B030D-6E8A-4147-A177-3AD203B41FA5}">
                      <a16:colId xmlns:a16="http://schemas.microsoft.com/office/drawing/2014/main" val="395840083"/>
                    </a:ext>
                  </a:extLst>
                </a:gridCol>
                <a:gridCol w="268402">
                  <a:extLst>
                    <a:ext uri="{9D8B030D-6E8A-4147-A177-3AD203B41FA5}">
                      <a16:colId xmlns:a16="http://schemas.microsoft.com/office/drawing/2014/main" val="949649666"/>
                    </a:ext>
                  </a:extLst>
                </a:gridCol>
                <a:gridCol w="268402">
                  <a:extLst>
                    <a:ext uri="{9D8B030D-6E8A-4147-A177-3AD203B41FA5}">
                      <a16:colId xmlns:a16="http://schemas.microsoft.com/office/drawing/2014/main" val="1841291303"/>
                    </a:ext>
                  </a:extLst>
                </a:gridCol>
                <a:gridCol w="3027568">
                  <a:extLst>
                    <a:ext uri="{9D8B030D-6E8A-4147-A177-3AD203B41FA5}">
                      <a16:colId xmlns:a16="http://schemas.microsoft.com/office/drawing/2014/main" val="1148148844"/>
                    </a:ext>
                  </a:extLst>
                </a:gridCol>
                <a:gridCol w="719315">
                  <a:extLst>
                    <a:ext uri="{9D8B030D-6E8A-4147-A177-3AD203B41FA5}">
                      <a16:colId xmlns:a16="http://schemas.microsoft.com/office/drawing/2014/main" val="2162310422"/>
                    </a:ext>
                  </a:extLst>
                </a:gridCol>
                <a:gridCol w="719315">
                  <a:extLst>
                    <a:ext uri="{9D8B030D-6E8A-4147-A177-3AD203B41FA5}">
                      <a16:colId xmlns:a16="http://schemas.microsoft.com/office/drawing/2014/main" val="4189869234"/>
                    </a:ext>
                  </a:extLst>
                </a:gridCol>
                <a:gridCol w="719315">
                  <a:extLst>
                    <a:ext uri="{9D8B030D-6E8A-4147-A177-3AD203B41FA5}">
                      <a16:colId xmlns:a16="http://schemas.microsoft.com/office/drawing/2014/main" val="3458907641"/>
                    </a:ext>
                  </a:extLst>
                </a:gridCol>
                <a:gridCol w="719315">
                  <a:extLst>
                    <a:ext uri="{9D8B030D-6E8A-4147-A177-3AD203B41FA5}">
                      <a16:colId xmlns:a16="http://schemas.microsoft.com/office/drawing/2014/main" val="82484465"/>
                    </a:ext>
                  </a:extLst>
                </a:gridCol>
                <a:gridCol w="654900">
                  <a:extLst>
                    <a:ext uri="{9D8B030D-6E8A-4147-A177-3AD203B41FA5}">
                      <a16:colId xmlns:a16="http://schemas.microsoft.com/office/drawing/2014/main" val="1313870136"/>
                    </a:ext>
                  </a:extLst>
                </a:gridCol>
                <a:gridCol w="644163">
                  <a:extLst>
                    <a:ext uri="{9D8B030D-6E8A-4147-A177-3AD203B41FA5}">
                      <a16:colId xmlns:a16="http://schemas.microsoft.com/office/drawing/2014/main" val="2151693288"/>
                    </a:ext>
                  </a:extLst>
                </a:gridCol>
              </a:tblGrid>
              <a:tr h="116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64" marR="7264" marT="7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4" marR="7264" marT="7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966858"/>
                  </a:ext>
                </a:extLst>
              </a:tr>
              <a:tr h="35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1955"/>
                  </a:ext>
                </a:extLst>
              </a:tr>
              <a:tr h="152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211.990.508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13.123.559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82.428.327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237769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24.374.485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925.317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9.456.920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59196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2.744.798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67.070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890.708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122805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859586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99440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178.097.964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6.960.712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66.465.803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354776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124.940.254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-3.098.907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47.355.319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434700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123.284.956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-3.098.907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46.113.846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083469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1.241.473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50931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53.151.210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10.059.619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19.110.484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60317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82.688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09164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7.092.193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1.453.537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3.469.244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36719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1.982.461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1.353.000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069288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2.091.114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6520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6.959.300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429.200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33.749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98842"/>
                  </a:ext>
                </a:extLst>
              </a:tr>
              <a:tr h="12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765105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337.513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5606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195.037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30993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05480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151.985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22361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17.973.363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6.906.601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3.569.627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712135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801747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46932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24459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8337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27743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196.497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65.470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52684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035188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166.497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41717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6.403.956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5.440.955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12603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224.486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461998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286.606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38238"/>
                  </a:ext>
                </a:extLst>
              </a:tr>
              <a:tr h="11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4.934.693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4.929.863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197194,5%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002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14934" y="156429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9E7AB0-A73E-4BCD-BD7B-1F55D2A60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92801"/>
              </p:ext>
            </p:extLst>
          </p:nvPr>
        </p:nvGraphicFramePr>
        <p:xfrm>
          <a:off x="523877" y="1898825"/>
          <a:ext cx="8114133" cy="3396452"/>
        </p:xfrm>
        <a:graphic>
          <a:graphicData uri="http://schemas.openxmlformats.org/drawingml/2006/table">
            <a:tbl>
              <a:tblPr/>
              <a:tblGrid>
                <a:gridCol w="271922">
                  <a:extLst>
                    <a:ext uri="{9D8B030D-6E8A-4147-A177-3AD203B41FA5}">
                      <a16:colId xmlns:a16="http://schemas.microsoft.com/office/drawing/2014/main" val="937401982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598520385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684262079"/>
                    </a:ext>
                  </a:extLst>
                </a:gridCol>
                <a:gridCol w="3067271">
                  <a:extLst>
                    <a:ext uri="{9D8B030D-6E8A-4147-A177-3AD203B41FA5}">
                      <a16:colId xmlns:a16="http://schemas.microsoft.com/office/drawing/2014/main" val="1755946534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276484441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761833937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312222954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074491067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1818875181"/>
                    </a:ext>
                  </a:extLst>
                </a:gridCol>
                <a:gridCol w="652612">
                  <a:extLst>
                    <a:ext uri="{9D8B030D-6E8A-4147-A177-3AD203B41FA5}">
                      <a16:colId xmlns:a16="http://schemas.microsoft.com/office/drawing/2014/main" val="3018865682"/>
                    </a:ext>
                  </a:extLst>
                </a:gridCol>
              </a:tblGrid>
              <a:tr h="128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781636"/>
                  </a:ext>
                </a:extLst>
              </a:tr>
              <a:tr h="393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776476"/>
                  </a:ext>
                </a:extLst>
              </a:tr>
              <a:tr h="168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238.842.359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15.954.391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120.048.172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74668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214.808.534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-8.078.434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96.122.475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05200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53281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741213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56.297.743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85950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329343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51294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05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8.191.865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722485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0768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671124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27559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40.415.760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80153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-8.078.434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39.324.591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8440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80.880.311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-6.120.505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28.696.651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062014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134684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663648"/>
                  </a:ext>
                </a:extLst>
              </a:tr>
              <a:tr h="136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8444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16677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11985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1366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7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6069</TotalTime>
  <Words>5465</Words>
  <Application>Microsoft Office PowerPoint</Application>
  <PresentationFormat>Presentación en pantalla (4:3)</PresentationFormat>
  <Paragraphs>3100</Paragraphs>
  <Slides>22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2_Tema de Office</vt:lpstr>
      <vt:lpstr>EJECUCIÓN ACUMULADA DE GASTOS PRESUPUESTARIOS AL MES DE MAYO DE 2021 PARTIDA 21:  MINISTERIO DE DESARROLLO SOCIAL</vt:lpstr>
      <vt:lpstr>EJECUCIÓN ACUMULADA DE GASTOS A MAYO DE 2021  PARTIDA 21 MINISTERIO DE DESARROLLO SOCIAL</vt:lpstr>
      <vt:lpstr>Presentación de PowerPoint</vt:lpstr>
      <vt:lpstr>Presentación de PowerPoint</vt:lpstr>
      <vt:lpstr>EJECUCIÓN ACUMULADA DE GASTOS A MAYO DE 2021  PARTIDA 21 MINISTERIO DE DESARROLLO SOCIAL</vt:lpstr>
      <vt:lpstr>EJECUCIÓN ACUMULADA DE GASTOS A MAYO DE 2021  PARTIDA 2I RESUMEN POR CAPÍTULOS</vt:lpstr>
      <vt:lpstr>EJECUCIÓN ACUMULADA DE GASTOS A MAYO DE 2021  PARTIDA 2I RESUMEN POR CAPÍTULOS FET – Covid - 19</vt:lpstr>
      <vt:lpstr>EJECUCIÓN ACUMULADA DE GASTOS A MAYO DE 2021  PARTIDA 21. CAPÍTULO 01. PROGRAMA 01:  SUBSECRETARÍA DE SERVICIOS SOCIALES</vt:lpstr>
      <vt:lpstr>EJECUCIÓN ACUMULADA DE GASTOS A MAYO DE 2021  PARTIDA 21. CAPÍTULO 01. PROGRAMA 05:  INGRESO ÉTICO FAMILIAR Y SISTEMA CHILE SOLIDARIO</vt:lpstr>
      <vt:lpstr>EJECUCIÓN ACUMULADA DE GASTOS A MAYO DE 2021  PARTIDA 21. CAPÍTULO 01. PROGRAMA 05:  INGRESO ÉTICO FAMILIAR Y SISTEMA CHILE SOLIDARIO</vt:lpstr>
      <vt:lpstr>EJECUCIÓN ACUMULADA DE GASTOS A MAYO DE 2021  PARTIDA 21. CAPÍTULO 02. PROGRAMA 01:  FONDO DE SOLIDARIDAD E INVERSIÓN SOCIAL</vt:lpstr>
      <vt:lpstr>EJECUCIÓN ACUMULADA DE GASTOS A MAYO DE 2021  PARTIDA 21. CAPÍTULO 02. PROGRAMA 02:  APOYO A ORGANIZACIONES SOCIALES</vt:lpstr>
      <vt:lpstr>EJECUCIÓN ACUMULADA DE GASTOS A MAYO DE 2021  PARTIDA 21. CAPÍTULO 05. PROGRAMA 01:  INSTITUTO NACIONAL DE LA JUVENTUD</vt:lpstr>
      <vt:lpstr>EJECUCIÓN ACUMULADA DE GASTOS A MAYO DE 2021  PARTIDA 21. CAPÍTULO 06. PROGRAMA 01:  CORPORACIÓN NACIONAL DE DESARROLLO INDÍGENA</vt:lpstr>
      <vt:lpstr>EJECUCIÓN ACUMULADA DE GASTOS A MAYO DE 2021  PARTIDA 21. CAPÍTULO 06. PROGRAMA 01:  CORPORACIÓN NACIONAL DE DESARROLLO INDÍGENA</vt:lpstr>
      <vt:lpstr>EJECUCIÓN ACUMULADA DE GASTOS A MAYO DE 2021  PARTIDA 21. CAPÍTULO 07. PROGRAMA 01:  SERVICIO NACIONAL DE LA DISCAPACIDAD</vt:lpstr>
      <vt:lpstr>EJECUCIÓN ACUMULADA DE GASTOS A MAYO DE 2021  PARTIDA 21. CAPÍTULO 08. PROGRAMA 01:  SERVICIO NACIONAL DEL ADULTO MAYO</vt:lpstr>
      <vt:lpstr>EJECUCIÓN ACUMULADA DE GASTOS A MAYO DE 2021  PARTIDA 21. CAPÍTULO 08. PROGRAMA 01:  SERVICIO NACIONAL DEL ADULTO MAYOR</vt:lpstr>
      <vt:lpstr>EJECUCIÓN ACUMULADA DE GASTOS A MAYO DE 2021  PARTIDA 21. CAPÍTULO 09. PROGRAMA 01:  SUBSECRETARÍA DE EVALUACIÓN SOCIAL</vt:lpstr>
      <vt:lpstr>EJECUCIÓN ACUMULADA DE GASTOS A MAYO DE 2021  PARTIDA 21. CAPÍTULO 10. PROGRAMA 01:  SUBSECRETARÍA DE LA NIÑEZ</vt:lpstr>
      <vt:lpstr>EJECUCIÓN ACUMULADA DE GASTOS A MAYO DE 2021  PARTIDA 21. CAPÍTULO 10. PROGRAMA 02:  SISTEMA DE PROTECCIÓN INTEGRAL A LA INFANCIA</vt:lpstr>
      <vt:lpstr>EJECUCIÓN ACUMULADA DE GASTOS A MAYO DE 2021  PARTIDA 21. CAPÍTULO 11. PROGRAMA 01:  SISTEMA NACIONAL DE PROTECCIÓN ESPECIALIZADA A LA NIÑEZ Y ADOLESCENCIA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365</cp:revision>
  <cp:lastPrinted>2019-10-14T14:51:48Z</cp:lastPrinted>
  <dcterms:created xsi:type="dcterms:W3CDTF">2016-06-23T13:38:47Z</dcterms:created>
  <dcterms:modified xsi:type="dcterms:W3CDTF">2021-07-08T13:51:07Z</dcterms:modified>
</cp:coreProperties>
</file>