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287424"/>
        <c:axId val="519295656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3267914186649604E-3"/>
                  <c:y val="2.0064622026693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420279176308978E-3"/>
                  <c:y val="1.8001818442070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426202961783125E-2"/>
                  <c:y val="2.803401797662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751017349472896E-2"/>
                  <c:y val="2.1845830180341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144479640648714E-2"/>
                  <c:y val="2.33833456926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17'!$D$20:$H$20</c:f>
              <c:numCache>
                <c:formatCode>0.0%</c:formatCode>
                <c:ptCount val="5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306632"/>
        <c:axId val="519304672"/>
      </c:lineChart>
      <c:catAx>
        <c:axId val="51928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295656"/>
        <c:crosses val="autoZero"/>
        <c:auto val="1"/>
        <c:lblAlgn val="ctr"/>
        <c:lblOffset val="100"/>
        <c:noMultiLvlLbl val="0"/>
      </c:catAx>
      <c:valAx>
        <c:axId val="519295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287424"/>
        <c:crosses val="autoZero"/>
        <c:crossBetween val="between"/>
        <c:majorUnit val="0.2"/>
      </c:valAx>
      <c:valAx>
        <c:axId val="519304672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519306632"/>
        <c:crosses val="max"/>
        <c:crossBetween val="between"/>
      </c:valAx>
      <c:catAx>
        <c:axId val="519306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3046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17'!$D$27:$H$27</c:f>
              <c:numCache>
                <c:formatCode>0.0%</c:formatCode>
                <c:ptCount val="5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336816"/>
        <c:axId val="519345048"/>
      </c:barChart>
      <c:catAx>
        <c:axId val="51933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345048"/>
        <c:crosses val="autoZero"/>
        <c:auto val="1"/>
        <c:lblAlgn val="ctr"/>
        <c:lblOffset val="100"/>
        <c:noMultiLvlLbl val="0"/>
      </c:catAx>
      <c:valAx>
        <c:axId val="519345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33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junio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867402"/>
              </p:ext>
            </p:extLst>
          </p:nvPr>
        </p:nvGraphicFramePr>
        <p:xfrm>
          <a:off x="476004" y="2066078"/>
          <a:ext cx="8210795" cy="3790330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95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16.584.925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6.668.783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2.141.892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2.924.494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2.924.494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880.464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255250"/>
              </p:ext>
            </p:extLst>
          </p:nvPr>
        </p:nvGraphicFramePr>
        <p:xfrm>
          <a:off x="530870" y="2091033"/>
          <a:ext cx="8155928" cy="2589107"/>
        </p:xfrm>
        <a:graphic>
          <a:graphicData uri="http://schemas.openxmlformats.org/drawingml/2006/table">
            <a:tbl>
              <a:tblPr/>
              <a:tblGrid>
                <a:gridCol w="883504"/>
                <a:gridCol w="326368"/>
                <a:gridCol w="326368"/>
                <a:gridCol w="2294474"/>
                <a:gridCol w="883504"/>
                <a:gridCol w="883504"/>
                <a:gridCol w="883504"/>
                <a:gridCol w="883504"/>
                <a:gridCol w="791198"/>
              </a:tblGrid>
              <a:tr h="1955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9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4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40762"/>
              </p:ext>
            </p:extLst>
          </p:nvPr>
        </p:nvGraphicFramePr>
        <p:xfrm>
          <a:off x="518864" y="2118998"/>
          <a:ext cx="8167935" cy="247436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175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1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5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4.334.314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1.612.043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671252"/>
              </p:ext>
            </p:extLst>
          </p:nvPr>
        </p:nvGraphicFramePr>
        <p:xfrm>
          <a:off x="518864" y="2015674"/>
          <a:ext cx="8167935" cy="285323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508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8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9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1.939.610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1.617.729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998964"/>
              </p:ext>
            </p:extLst>
          </p:nvPr>
        </p:nvGraphicFramePr>
        <p:xfrm>
          <a:off x="417237" y="1608138"/>
          <a:ext cx="8210797" cy="4485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539171"/>
              </p:ext>
            </p:extLst>
          </p:nvPr>
        </p:nvGraphicFramePr>
        <p:xfrm>
          <a:off x="466600" y="1628801"/>
          <a:ext cx="821079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64103"/>
              </p:ext>
            </p:extLst>
          </p:nvPr>
        </p:nvGraphicFramePr>
        <p:xfrm>
          <a:off x="606314" y="2125588"/>
          <a:ext cx="7638095" cy="3125980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381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939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50.032.739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08434"/>
              </p:ext>
            </p:extLst>
          </p:nvPr>
        </p:nvGraphicFramePr>
        <p:xfrm>
          <a:off x="585598" y="2016428"/>
          <a:ext cx="7817730" cy="2815610"/>
        </p:xfrm>
        <a:graphic>
          <a:graphicData uri="http://schemas.openxmlformats.org/drawingml/2006/table">
            <a:tbl>
              <a:tblPr/>
              <a:tblGrid>
                <a:gridCol w="324521"/>
                <a:gridCol w="324521"/>
                <a:gridCol w="2910960"/>
                <a:gridCol w="869719"/>
                <a:gridCol w="869719"/>
                <a:gridCol w="869719"/>
                <a:gridCol w="869719"/>
                <a:gridCol w="778852"/>
              </a:tblGrid>
              <a:tr h="21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4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16.105.274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11.502.426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221146"/>
              </p:ext>
            </p:extLst>
          </p:nvPr>
        </p:nvGraphicFramePr>
        <p:xfrm>
          <a:off x="405026" y="2054066"/>
          <a:ext cx="8210796" cy="4111240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8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2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2.828.013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2159"/>
              </p:ext>
            </p:extLst>
          </p:nvPr>
        </p:nvGraphicFramePr>
        <p:xfrm>
          <a:off x="561324" y="2204864"/>
          <a:ext cx="7954028" cy="3580277"/>
        </p:xfrm>
        <a:graphic>
          <a:graphicData uri="http://schemas.openxmlformats.org/drawingml/2006/table">
            <a:tbl>
              <a:tblPr/>
              <a:tblGrid>
                <a:gridCol w="796889"/>
                <a:gridCol w="294374"/>
                <a:gridCol w="294374"/>
                <a:gridCol w="2667202"/>
                <a:gridCol w="796889"/>
                <a:gridCol w="796889"/>
                <a:gridCol w="796889"/>
                <a:gridCol w="796889"/>
                <a:gridCol w="713633"/>
              </a:tblGrid>
              <a:tr h="1948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6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37004"/>
              </p:ext>
            </p:extLst>
          </p:nvPr>
        </p:nvGraphicFramePr>
        <p:xfrm>
          <a:off x="474239" y="2021778"/>
          <a:ext cx="8212561" cy="2510894"/>
        </p:xfrm>
        <a:graphic>
          <a:graphicData uri="http://schemas.openxmlformats.org/drawingml/2006/table">
            <a:tbl>
              <a:tblPr/>
              <a:tblGrid>
                <a:gridCol w="822791"/>
                <a:gridCol w="303942"/>
                <a:gridCol w="303942"/>
                <a:gridCol w="2753894"/>
                <a:gridCol w="822791"/>
                <a:gridCol w="822791"/>
                <a:gridCol w="822791"/>
                <a:gridCol w="822791"/>
                <a:gridCol w="736828"/>
              </a:tblGrid>
              <a:tr h="2207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0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5.102.011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1.828.513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1.646.115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4040</TotalTime>
  <Words>1615</Words>
  <Application>Microsoft Office PowerPoint</Application>
  <PresentationFormat>Presentación en pantalla (4:3)</PresentationFormat>
  <Paragraphs>966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MAYO DE 2021 PARTIDA 17: MINISTERIO DE MINERÍA</vt:lpstr>
      <vt:lpstr>EJECUCIÓN ACUMULADA DE GASTOS A MAYO DE 2021  PARTIDA 17 MINISTERIO DE MINERÍA</vt:lpstr>
      <vt:lpstr>EJECUCIÓN ACUMULADA DE GASTOS A MAYO DE 2021  PARTIDA 17 MINISTERIO DE MINERÍA</vt:lpstr>
      <vt:lpstr>EJECUCIÓN ACUMULADA DE GASTOS A MAYO DE 2021  PARTIDA 17 MINISTERIO DE MINERÍA</vt:lpstr>
      <vt:lpstr>EJECUCIÓN ACUMULADA DE GASTOS A MAYO DE 2021 PARTIDA 17 MINISTERIO DE MINERÍA</vt:lpstr>
      <vt:lpstr>EJECUCIÓN ACUMULADA DE GASTOS A MAYO DE 2021  PARTIDA 17 MINISTERIO DE MINERÍA RESUMEN POR CAPÍTULOS</vt:lpstr>
      <vt:lpstr>EJECUCIÓN ACUMULADA DE GASTOS A MAYO DE 2021  PARTIDA 17. CAPÍTULO 01. PROGRAMA 01: SECRETARÍA Y ADMINISTRACIÓN GENERAL</vt:lpstr>
      <vt:lpstr>EJECUCIÓN ACUMULADA DE GASTOS A MAYO DE 2021 PARTIDA 17. CAPÍTULO 01. PROGRAMA 02:  FOMENTO DE LA PEQUEÑA Y MEDIANA MINERÍA</vt:lpstr>
      <vt:lpstr>EJECUCIÓN ACUMULADA DE GASTOS A MAYO DE 2021  PARTIDA 17. CAPÍTULO 02. PROGRAMA 01:  COMISIÓN CHILENA DEL COBRE</vt:lpstr>
      <vt:lpstr>EJECUCIÓN ACUMULADA DE GASTOS A MAYO DE 2021 PARTIDA 17. CAPÍTULO 03. PROGRAMA 01:  SERVICIO NACIONAL DE GEOLOGÍA Y MINERÍA</vt:lpstr>
      <vt:lpstr>EJECUCIÓN ACUMULADA DE GASTOS A MAYO DE 2021 PARTIDA 17. CAPÍTULO 03. PROGRAMA 02:  RED NACIONAL DE VIGILANCIA VOLCÁNICA</vt:lpstr>
      <vt:lpstr>EJECUCIÓN ACUMULADA DE GASTOS A MAYO DE 2021 PARTIDA 17. CAPÍTULO 03. PROGRAMA 03:  PLAN NACIONAL DE GEOLOGÍA</vt:lpstr>
      <vt:lpstr>EJECUCIÓN ACUMULADA DE GASTOS A MAYO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324</cp:revision>
  <cp:lastPrinted>2019-06-03T14:10:49Z</cp:lastPrinted>
  <dcterms:created xsi:type="dcterms:W3CDTF">2016-06-23T13:38:47Z</dcterms:created>
  <dcterms:modified xsi:type="dcterms:W3CDTF">2021-07-06T18:28:44Z</dcterms:modified>
</cp:coreProperties>
</file>