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8" r:id="rId19"/>
    <p:sldId id="334" r:id="rId20"/>
    <p:sldId id="335" r:id="rId21"/>
    <p:sldId id="329" r:id="rId22"/>
    <p:sldId id="333" r:id="rId23"/>
    <p:sldId id="332" r:id="rId24"/>
    <p:sldId id="331" r:id="rId25"/>
    <p:sldId id="330" r:id="rId26"/>
    <p:sldId id="324" r:id="rId27"/>
    <p:sldId id="336" r:id="rId28"/>
    <p:sldId id="325" r:id="rId29"/>
    <p:sldId id="337" r:id="rId30"/>
    <p:sldId id="326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857-4104-808B-60D3BDE4B8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857-4104-808B-60D3BDE4B8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857-4104-808B-60D3BDE4B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857-4104-808B-60D3BDE4B8BB}"/>
              </c:ext>
            </c:extLst>
          </c:dPt>
          <c:dLbls>
            <c:dLbl>
              <c:idx val="1"/>
              <c:layout>
                <c:manualLayout>
                  <c:x val="-9.6766538581947295E-2"/>
                  <c:y val="-0.1362889726595990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57-4104-808B-60D3BDE4B8BB}"/>
                </c:ext>
              </c:extLst>
            </c:dLbl>
            <c:dLbl>
              <c:idx val="2"/>
              <c:layout>
                <c:manualLayout>
                  <c:x val="0.11844203327776434"/>
                  <c:y val="3.21616018653348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57-4104-808B-60D3BDE4B8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57-4104-808B-60D3BDE4B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2019 - 2020</a:t>
            </a:r>
            <a:r>
              <a:rPr lang="es-CL" sz="900" b="1" baseline="0"/>
              <a:t> - 2021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3.5774841860681506E-3"/>
                  <c:y val="8.95802510327983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6F-44F1-9A10-0FCAB0E5A561}"/>
                </c:ext>
              </c:extLst>
            </c:dLbl>
            <c:dLbl>
              <c:idx val="1"/>
              <c:layout>
                <c:manualLayout>
                  <c:x val="6.1633473384681975E-3"/>
                  <c:y val="-4.13536805412263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6F-44F1-9A10-0FCAB0E5A561}"/>
                </c:ext>
              </c:extLst>
            </c:dLbl>
            <c:dLbl>
              <c:idx val="2"/>
              <c:layout>
                <c:manualLayout>
                  <c:x val="6.1633473384681975E-3"/>
                  <c:y val="1.46991162486444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6F-44F1-9A10-0FCAB0E5A561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6F-44F1-9A10-0FCAB0E5A561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6F-44F1-9A10-0FCAB0E5A561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6F-44F1-9A10-0FCAB0E5A561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6F-44F1-9A10-0FCAB0E5A561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50-4051-BADD-DF997F62FC9E}"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50-4051-BADD-DF997F62FC9E}"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50-4051-BADD-DF997F62FC9E}"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5F-418C-B043-FBF9628563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12'!$D$33:$H$33</c:f>
              <c:numCache>
                <c:formatCode>0.0%</c:formatCode>
                <c:ptCount val="5"/>
                <c:pt idx="0">
                  <c:v>6.9664206993816383E-2</c:v>
                </c:pt>
                <c:pt idx="1">
                  <c:v>6.2158422963842282E-2</c:v>
                </c:pt>
                <c:pt idx="2">
                  <c:v>6.6726144853013605E-2</c:v>
                </c:pt>
                <c:pt idx="3">
                  <c:v>6.7353406967729762E-2</c:v>
                </c:pt>
                <c:pt idx="4">
                  <c:v>5.3967116125673426E-2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0136272"/>
        <c:axId val="600131960"/>
      </c:barChart>
      <c:catAx>
        <c:axId val="60013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00131960"/>
        <c:crosses val="autoZero"/>
        <c:auto val="1"/>
        <c:lblAlgn val="ctr"/>
        <c:lblOffset val="100"/>
        <c:noMultiLvlLbl val="0"/>
      </c:catAx>
      <c:valAx>
        <c:axId val="6001319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0013627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81-4EFE-9455-14ED797AA745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81-4EFE-9455-14ED797AA745}"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81-4EFE-9455-14ED797AA745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81-4EFE-9455-14ED797AA745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81-4EFE-9455-14ED797AA745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81-4EFE-9455-14ED797AA745}"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C4-4A52-A04F-6EC6B7634D69}"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C4-4A52-A04F-6EC6B7634D69}"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C4-4A52-A04F-6EC6B7634D69}"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C4-4A52-A04F-6EC6B7634D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12'!$D$26:$H$26</c:f>
              <c:numCache>
                <c:formatCode>0.0%</c:formatCode>
                <c:ptCount val="5"/>
                <c:pt idx="0">
                  <c:v>6.9664206993816383E-2</c:v>
                </c:pt>
                <c:pt idx="1">
                  <c:v>0.13178777054440402</c:v>
                </c:pt>
                <c:pt idx="2">
                  <c:v>0.19851391539741761</c:v>
                </c:pt>
                <c:pt idx="3">
                  <c:v>0.26577832622101843</c:v>
                </c:pt>
                <c:pt idx="4">
                  <c:v>0.30705253185381481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0132744"/>
        <c:axId val="600135880"/>
      </c:lineChart>
      <c:catAx>
        <c:axId val="600132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00135880"/>
        <c:crosses val="autoZero"/>
        <c:auto val="1"/>
        <c:lblAlgn val="ctr"/>
        <c:lblOffset val="100"/>
        <c:noMultiLvlLbl val="0"/>
      </c:catAx>
      <c:valAx>
        <c:axId val="6001358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001327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146806"/>
              </p:ext>
            </p:extLst>
          </p:nvPr>
        </p:nvGraphicFramePr>
        <p:xfrm>
          <a:off x="485587" y="1675907"/>
          <a:ext cx="8210797" cy="4032453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9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1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30.250.005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-17.876.176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7.417.614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10.622.510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4.125.207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-19.754.774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-19.754.774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1.160.606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753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670405"/>
              </p:ext>
            </p:extLst>
          </p:nvPr>
        </p:nvGraphicFramePr>
        <p:xfrm>
          <a:off x="476004" y="1855103"/>
          <a:ext cx="8210796" cy="432019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2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7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6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173.592.143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-84.731.460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68.015.013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6.064.926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368.883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133.918.279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-6.883.317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38.359.267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133.319.905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38.272.794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1944"/>
              </p:ext>
            </p:extLst>
          </p:nvPr>
        </p:nvGraphicFramePr>
        <p:xfrm>
          <a:off x="590872" y="1749162"/>
          <a:ext cx="8089817" cy="4547279"/>
        </p:xfrm>
        <a:graphic>
          <a:graphicData uri="http://schemas.openxmlformats.org/drawingml/2006/table">
            <a:tbl>
              <a:tblPr/>
              <a:tblGrid>
                <a:gridCol w="810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62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1.242.685.123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-475.096.579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484.305.514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41.348.123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7.201.209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-20.793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2.406.991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1.313.508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1.241.679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69.398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69.398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355,9%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4.709.492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2.778.578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1.481.099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424.613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424.613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847.557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847.557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2.854.726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1.341.426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1.372.560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121.953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427.637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1.048.239.333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-176.182.129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358.590.676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2.594.203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-2.137.441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674.676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1.045.645.130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-174.044.688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357.916.000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6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900616"/>
              </p:ext>
            </p:extLst>
          </p:nvPr>
        </p:nvGraphicFramePr>
        <p:xfrm>
          <a:off x="518865" y="1855111"/>
          <a:ext cx="8167934" cy="426890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7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6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1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90.528.881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-5.080.201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34.963.958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2.984.454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26.317.106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26.207.508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580881"/>
              </p:ext>
            </p:extLst>
          </p:nvPr>
        </p:nvGraphicFramePr>
        <p:xfrm>
          <a:off x="518864" y="1735288"/>
          <a:ext cx="8167935" cy="440123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7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4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1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77.056.952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-36.242.340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46.845.610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2.229.939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33.912.011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58.833.807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33.576.617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73679"/>
              </p:ext>
            </p:extLst>
          </p:nvPr>
        </p:nvGraphicFramePr>
        <p:xfrm>
          <a:off x="518864" y="1771870"/>
          <a:ext cx="8167936" cy="4075687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9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5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7.643.764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2.262.824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2.120.966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1.748.163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64.039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064315"/>
              </p:ext>
            </p:extLst>
          </p:nvPr>
        </p:nvGraphicFramePr>
        <p:xfrm>
          <a:off x="518865" y="1855119"/>
          <a:ext cx="7996486" cy="3878136"/>
        </p:xfrm>
        <a:graphic>
          <a:graphicData uri="http://schemas.openxmlformats.org/drawingml/2006/table">
            <a:tbl>
              <a:tblPr/>
              <a:tblGrid>
                <a:gridCol w="801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1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10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3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188.590.353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-65.324.958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69.691.026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1.893.258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226.116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47.287.710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47.287.710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6808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537" y="728769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02972"/>
              </p:ext>
            </p:extLst>
          </p:nvPr>
        </p:nvGraphicFramePr>
        <p:xfrm>
          <a:off x="573537" y="2357524"/>
          <a:ext cx="8093813" cy="2151595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73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1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41322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71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05147"/>
              </p:ext>
            </p:extLst>
          </p:nvPr>
        </p:nvGraphicFramePr>
        <p:xfrm>
          <a:off x="518862" y="2348878"/>
          <a:ext cx="8093813" cy="258636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90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79172"/>
              </p:ext>
            </p:extLst>
          </p:nvPr>
        </p:nvGraphicFramePr>
        <p:xfrm>
          <a:off x="518863" y="1869889"/>
          <a:ext cx="8093813" cy="3543087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4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5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9.441.644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9.437.197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98.256.394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98.256.394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9.436.803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696676"/>
              </p:ext>
            </p:extLst>
          </p:nvPr>
        </p:nvGraphicFramePr>
        <p:xfrm>
          <a:off x="528176" y="1607343"/>
          <a:ext cx="8078247" cy="44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087977"/>
              </p:ext>
            </p:extLst>
          </p:nvPr>
        </p:nvGraphicFramePr>
        <p:xfrm>
          <a:off x="518862" y="2114377"/>
          <a:ext cx="8093813" cy="3254100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63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2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16.824.725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16.673.676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16.673.676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761327"/>
              </p:ext>
            </p:extLst>
          </p:nvPr>
        </p:nvGraphicFramePr>
        <p:xfrm>
          <a:off x="518862" y="2204862"/>
          <a:ext cx="8093813" cy="3024337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43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4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1.244.903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1.244.903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8081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19714"/>
              </p:ext>
            </p:extLst>
          </p:nvPr>
        </p:nvGraphicFramePr>
        <p:xfrm>
          <a:off x="518862" y="2253648"/>
          <a:ext cx="8093813" cy="3226102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12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6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2.907.307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45.318.992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45.318.992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2.826.772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0" y="51857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638605"/>
              </p:ext>
            </p:extLst>
          </p:nvPr>
        </p:nvGraphicFramePr>
        <p:xfrm>
          <a:off x="518862" y="2082000"/>
          <a:ext cx="8093816" cy="2355113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69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1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157192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523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086140"/>
              </p:ext>
            </p:extLst>
          </p:nvPr>
        </p:nvGraphicFramePr>
        <p:xfrm>
          <a:off x="518863" y="2112400"/>
          <a:ext cx="8093813" cy="2349776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86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7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7.114.822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844173"/>
              </p:ext>
            </p:extLst>
          </p:nvPr>
        </p:nvGraphicFramePr>
        <p:xfrm>
          <a:off x="476000" y="1915537"/>
          <a:ext cx="8167941" cy="4295508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7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7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901.116.727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77.394.953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310.817.632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124.473.746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124.473.746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157.581.229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157.581.229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157.581.229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3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19168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211520"/>
              </p:ext>
            </p:extLst>
          </p:nvPr>
        </p:nvGraphicFramePr>
        <p:xfrm>
          <a:off x="476000" y="2498736"/>
          <a:ext cx="8167941" cy="2010383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25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8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818521"/>
              </p:ext>
            </p:extLst>
          </p:nvPr>
        </p:nvGraphicFramePr>
        <p:xfrm>
          <a:off x="476004" y="1758373"/>
          <a:ext cx="8210795" cy="4222209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32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4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22.904.359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-8.187.242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8.965.139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5.561.767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839.138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613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3720" y="165371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676104"/>
              </p:ext>
            </p:extLst>
          </p:nvPr>
        </p:nvGraphicFramePr>
        <p:xfrm>
          <a:off x="476004" y="1965808"/>
          <a:ext cx="8210795" cy="300952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0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0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3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341797"/>
              </p:ext>
            </p:extLst>
          </p:nvPr>
        </p:nvGraphicFramePr>
        <p:xfrm>
          <a:off x="476006" y="1988834"/>
          <a:ext cx="8039346" cy="3744428"/>
        </p:xfrm>
        <a:graphic>
          <a:graphicData uri="http://schemas.openxmlformats.org/drawingml/2006/table">
            <a:tbl>
              <a:tblPr/>
              <a:tblGrid>
                <a:gridCol w="8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2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2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8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742.191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7717767"/>
              </p:ext>
            </p:extLst>
          </p:nvPr>
        </p:nvGraphicFramePr>
        <p:xfrm>
          <a:off x="417237" y="1609724"/>
          <a:ext cx="8210798" cy="4555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719434"/>
              </p:ext>
            </p:extLst>
          </p:nvPr>
        </p:nvGraphicFramePr>
        <p:xfrm>
          <a:off x="518864" y="2114363"/>
          <a:ext cx="8159581" cy="3503651"/>
        </p:xfrm>
        <a:graphic>
          <a:graphicData uri="http://schemas.openxmlformats.org/drawingml/2006/table">
            <a:tbl>
              <a:tblPr/>
              <a:tblGrid>
                <a:gridCol w="81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78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8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12.886.971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4.996.223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3.024.644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5193444"/>
              </p:ext>
            </p:extLst>
          </p:nvPr>
        </p:nvGraphicFramePr>
        <p:xfrm>
          <a:off x="466600" y="1614486"/>
          <a:ext cx="8210798" cy="43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406430"/>
              </p:ext>
            </p:extLst>
          </p:nvPr>
        </p:nvGraphicFramePr>
        <p:xfrm>
          <a:off x="606313" y="1937337"/>
          <a:ext cx="7638095" cy="3766848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996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63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3.560.539.395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157.601.195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1.093.272.636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230.561.450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8.918.480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87.253.075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2.514.709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20.038.266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-783.561.405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2.715.128.035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748.714.444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668.815.429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157.581.229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168.272.471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167.543.569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167.882.416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8018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84797" y="638286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413093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70EDCF-084A-4037-8798-E115D8202B50}"/>
              </a:ext>
            </a:extLst>
          </p:cNvPr>
          <p:cNvGraphicFramePr>
            <a:graphicFrameLocks noGrp="1"/>
          </p:cNvGraphicFramePr>
          <p:nvPr/>
        </p:nvGraphicFramePr>
        <p:xfrm>
          <a:off x="1104281" y="1821043"/>
          <a:ext cx="6935438" cy="4360503"/>
        </p:xfrm>
        <a:graphic>
          <a:graphicData uri="http://schemas.openxmlformats.org/drawingml/2006/table">
            <a:tbl>
              <a:tblPr/>
              <a:tblGrid>
                <a:gridCol w="282848">
                  <a:extLst>
                    <a:ext uri="{9D8B030D-6E8A-4147-A177-3AD203B41FA5}">
                      <a16:colId xmlns:a16="http://schemas.microsoft.com/office/drawing/2014/main" val="224036348"/>
                    </a:ext>
                  </a:extLst>
                </a:gridCol>
                <a:gridCol w="282848">
                  <a:extLst>
                    <a:ext uri="{9D8B030D-6E8A-4147-A177-3AD203B41FA5}">
                      <a16:colId xmlns:a16="http://schemas.microsoft.com/office/drawing/2014/main" val="267696114"/>
                    </a:ext>
                  </a:extLst>
                </a:gridCol>
                <a:gridCol w="2658774">
                  <a:extLst>
                    <a:ext uri="{9D8B030D-6E8A-4147-A177-3AD203B41FA5}">
                      <a16:colId xmlns:a16="http://schemas.microsoft.com/office/drawing/2014/main" val="2693519321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2880592261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2235189006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3976692228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3531203645"/>
                    </a:ext>
                  </a:extLst>
                </a:gridCol>
                <a:gridCol w="678836">
                  <a:extLst>
                    <a:ext uri="{9D8B030D-6E8A-4147-A177-3AD203B41FA5}">
                      <a16:colId xmlns:a16="http://schemas.microsoft.com/office/drawing/2014/main" val="1425310691"/>
                    </a:ext>
                  </a:extLst>
                </a:gridCol>
              </a:tblGrid>
              <a:tr h="135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701885"/>
                  </a:ext>
                </a:extLst>
              </a:tr>
              <a:tr h="415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994511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23.041.222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-344.279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8.706.989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071083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6.272.885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150158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1.828.748.551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-681.953.671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720.941.474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04092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18.401.330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135.219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7.581.773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64637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30.250.005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-17.876.176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7.417.614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452257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173.592.143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-84.731.460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68.015.013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5025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1.242.685.123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-475.096.579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484.305.514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642705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90.528.881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-5.080.201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34.963.958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24590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77.056.952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-36.242.340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46.845.610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697011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7.643.764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2.262.824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2.120.966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356614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188.590.353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-65.324.958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69.691.026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99013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56660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46.094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7221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9.441.644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5814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16.824.725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13333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1.261.997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99613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2.972.788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00246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81984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7.114.822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707378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901.116.727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77.394.953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310.817.632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715430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89974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22.904.359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-8.187.242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8.965.139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141362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404.585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023492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742.191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144452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12.886.971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4.996.223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76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31143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55706"/>
              </p:ext>
            </p:extLst>
          </p:nvPr>
        </p:nvGraphicFramePr>
        <p:xfrm>
          <a:off x="405024" y="2030679"/>
          <a:ext cx="8210793" cy="4058725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5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9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5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23.041.222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8.706.989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6.272.885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768428"/>
              </p:ext>
            </p:extLst>
          </p:nvPr>
        </p:nvGraphicFramePr>
        <p:xfrm>
          <a:off x="405026" y="2276871"/>
          <a:ext cx="8210793" cy="2880320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63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9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864551"/>
              </p:ext>
            </p:extLst>
          </p:nvPr>
        </p:nvGraphicFramePr>
        <p:xfrm>
          <a:off x="561321" y="1930055"/>
          <a:ext cx="8210798" cy="4154952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2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6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18.401.330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7.581.773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6.615.848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5928</Words>
  <Application>Microsoft Office PowerPoint</Application>
  <PresentationFormat>Presentación en pantalla (4:3)</PresentationFormat>
  <Paragraphs>3397</Paragraphs>
  <Slides>30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MAYO DE 2021 PARTIDA 12: MINISTERIO DE OBRAS PÚBLICAS</vt:lpstr>
      <vt:lpstr>EJECUCIÓN ACUMULADA DE GASTOS A MAYO DE 2021  PARTIDA 12 MINISTERIO DE OBRAS PÚBLICAS</vt:lpstr>
      <vt:lpstr>EJECUCIÓN ACUMULADA DE GASTOS A MAYO DE 2021  PARTIDA 12 MINISTERIO DE OBRAS PÚBLICAS</vt:lpstr>
      <vt:lpstr>EJECUCIÓN ACUMULADA DE GASTOS A MAYO DE 2021  PARTIDA 12 MINISTERIO DE OBRAS PÚBLICAS</vt:lpstr>
      <vt:lpstr>EJECUCIÓN ACUMULADA DE GASTOS A MAYO DE 2021  PARTIDA 12 MINISTERIO DE OBRAS PÚBLICAS</vt:lpstr>
      <vt:lpstr>EJECUCIÓN ACUMULADA DE GASTOS A MAYO DE 2021  PARTIDA 12 MINISTERIO DE OBRAS PÚBLICAS RESUMEN POR CAPÍTULOS</vt:lpstr>
      <vt:lpstr>EJECUCIÓN ACUMULADA DE GASTOS A MAYO DE 2021  PARTIDA 12. CAPÍTULO 01. PROGRAMA 01: SECRETARÍA Y ADMINISTRACIÓN GENERAL</vt:lpstr>
      <vt:lpstr>EJECUCIÓN ACUMULADA DE GASTOS A MAYO DE 2021  PARTIDA 12. CAPÍTULO 01. PROGRAMA: SECRETARÍA Y ADMINISTRACIÓN GENERAL FET COVID-19</vt:lpstr>
      <vt:lpstr>EJECUCIÓN ACUMULADA DE GASTOS A MAYO DE 2021  PARTIDA 12. CAPÍTULO 02. PROGRAMA 01: ADMINISTRACIÓN Y EJECUCIÓN DE OBRAS PÚBLICAS</vt:lpstr>
      <vt:lpstr>EJECUCIÓN ACUMULADA DE GASTOS A MAYO DE 2021  PARTIDA 12. CAPÍTULO 02. PROGRAMA 02: DIRECCIÓN DE ARQUITECTURA</vt:lpstr>
      <vt:lpstr>EJECUCIÓN ACUMULADA DE GASTOS A MAYO DE 2021  PARTIDA 12. CAPÍTULO 02. PROGRAMA 03: DIRECCIÓN DE OBRAS HIDRÁULICAS</vt:lpstr>
      <vt:lpstr>EJECUCIÓN ACUMULADA DE GASTOS A MAYO DE 2021  PARTIDA 12. CAPÍTULO 02. PROGRAMA 04: DIRECCIÓN DE VIALIDAD</vt:lpstr>
      <vt:lpstr>EJECUCIÓN ACUMULADA DE GASTOS A MAYO DE 2021  PARTIDA 12. CAPÍTULO 02. PROGRAMA 06: DIRECCIÓN DE OBRAS PORTUARIAS</vt:lpstr>
      <vt:lpstr>EJECUCIÓN ACUMULADA DE GASTOS A MAYO DE 2021  PARTIDA 12. CAPÍTULO 02. PROGRAMA 07: DIRECCIÓN DE AEROPUERTOS</vt:lpstr>
      <vt:lpstr>EJECUCIÓN ACUMULADA DE GASTOS A MAYO DE 2021  PARTIDA 12. CAPÍTULO 02. PROGRAMA 11: DIRECCIÓN DE PLANEAMIENTO</vt:lpstr>
      <vt:lpstr>EJECUCIÓN ACUMULADA DE GASTOS A MAYO DE 2021  PARTIDA 12. CAPÍTULO 02. PROGRAMA 12: AGUA POTABLE RURAL</vt:lpstr>
      <vt:lpstr>EJECUCIÓN ACUMULADA DE GASTOS A MAYO DE 2021  PARTIDA 12. PROGRAMA ADMINISTRACIÓN Y EJECUCIÓN  DE OBRAS PÚBLICAS FET COVID-19</vt:lpstr>
      <vt:lpstr>EJECUCIÓN ACUMULADA DE GASTOS A MAYO DE 2021  PARTIDA 12. PROGRAMA: DIRECCIÓN DE ARQUITECTURA FET COVID-19</vt:lpstr>
      <vt:lpstr>EJECUCIÓN ACUMULADA DE GASTOS A MAYO DE 2021  PARTIDA 12. PROGRAMA: DIRECCIÓN DE OBRAS HIDRAULICAS FET COVID-19</vt:lpstr>
      <vt:lpstr>EJECUCIÓN ACUMULADA DE GASTOS A MAYO DE 2021  PARTIDA 12. PROGRAMA: DIRECCIÓN DE VIALIDAD FET COVID-19</vt:lpstr>
      <vt:lpstr>EJECUCIÓN ACUMULADA DE GASTOS A MAYO DE 2021  PARTIDA 12. PROGRAMA: DIRECCIÓN DE OBRAS PORTUARIAS FET COVID-19</vt:lpstr>
      <vt:lpstr>EJECUCIÓN ACUMULADA DE GASTOS A MAYO DE 2021  PARTIDA 12. PROGRAMA: DIRECCIÓN DE AEROPUERTOS FET COVID-19</vt:lpstr>
      <vt:lpstr>EJECUCIÓN ACUMULADA DE GASTOS A MAYO DE 2021  PARTIDA 12. PROGRAMA: DIRECCIÓN DE PLANEAMIENTO FET COVID-19</vt:lpstr>
      <vt:lpstr>EJECUCIÓN ACUMULADA DE GASTOS A MAYO DE 2021  PARTIDA 12. PROGRAMA: AGUA POTABLE RURAL FET COVID-19</vt:lpstr>
      <vt:lpstr>EJECUCIÓN ACUMULADA DE GASTOS A MAYO DE 2021  PARTIDA 12. CAPÍTULO 03. PROGRAMA 01: DIRECCIÓN GENERAL DE CONCESIONES DE OBRAS PÚBLICAS</vt:lpstr>
      <vt:lpstr>EJECUCIÓN ACUMULADA DE GASTOS A MAYO DE 2021  PARTIDA 12. CAPÍTULO 03. PROGRAMA: DIRECCIÓN GENERAL DE CONCESIONES DE OBRAS PÚBLICAS FET COVID-19</vt:lpstr>
      <vt:lpstr>EJECUCIÓN ACUMULADA DE GASTOS A MAYO DE 2021  PARTIDA 12. CAPÍTULO 04. PROGRAMA 01: DIRECCIÓN GENERAL DE AGUAS</vt:lpstr>
      <vt:lpstr>EJECUCIÓN ACUMULADA DE GASTOS A MAYO DE 2021  PARTIDA 12. CAPÍTULO 04. PROGRAMA: DIRECCIÓN GENERAL DE AGUAS FET COVID-19</vt:lpstr>
      <vt:lpstr>EJECUCIÓN ACUMULADA DE GASTOS A MAYO DE 2021  PARTIDA 12. CAPÍTULO 05. PROGRAMA 01: INSTITUTO NACIONAL DE HIDRÁULICA</vt:lpstr>
      <vt:lpstr>EJECUCIÓN ACUMULADA DE GASTOS A MAYO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332</cp:revision>
  <cp:lastPrinted>2019-06-03T14:10:49Z</cp:lastPrinted>
  <dcterms:created xsi:type="dcterms:W3CDTF">2016-06-23T13:38:47Z</dcterms:created>
  <dcterms:modified xsi:type="dcterms:W3CDTF">2021-08-09T20:13:36Z</dcterms:modified>
</cp:coreProperties>
</file>