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73371845221378E-3"/>
                  <c:y val="-4.0224575437037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201155356641367E-2"/>
                  <c:y val="-3.7130377326495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668592261068925E-2"/>
                  <c:y val="-1.8565188663248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855567022839979E-2"/>
                  <c:y val="-2.4753584884330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747899047084153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10'!$D$22:$H$22</c:f>
              <c:numCache>
                <c:formatCode>0.0%</c:formatCode>
                <c:ptCount val="5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7173488"/>
        <c:axId val="517162120"/>
      </c:lineChart>
      <c:catAx>
        <c:axId val="51717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7162120"/>
        <c:crosses val="autoZero"/>
        <c:auto val="1"/>
        <c:lblAlgn val="ctr"/>
        <c:lblOffset val="100"/>
        <c:noMultiLvlLbl val="0"/>
      </c:catAx>
      <c:valAx>
        <c:axId val="517162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717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10'!$D$28:$H$28</c:f>
              <c:numCache>
                <c:formatCode>0.0%</c:formatCode>
                <c:ptCount val="5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7253848"/>
        <c:axId val="517249928"/>
      </c:barChart>
      <c:catAx>
        <c:axId val="517253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7249928"/>
        <c:crosses val="autoZero"/>
        <c:auto val="1"/>
        <c:lblAlgn val="ctr"/>
        <c:lblOffset val="100"/>
        <c:noMultiLvlLbl val="0"/>
      </c:catAx>
      <c:valAx>
        <c:axId val="517249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725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974509"/>
              </p:ext>
            </p:extLst>
          </p:nvPr>
        </p:nvGraphicFramePr>
        <p:xfrm>
          <a:off x="474239" y="1653976"/>
          <a:ext cx="8212558" cy="4211179"/>
        </p:xfrm>
        <a:graphic>
          <a:graphicData uri="http://schemas.openxmlformats.org/drawingml/2006/table">
            <a:tbl>
              <a:tblPr/>
              <a:tblGrid>
                <a:gridCol w="802686"/>
                <a:gridCol w="296515"/>
                <a:gridCol w="296515"/>
                <a:gridCol w="2144490"/>
                <a:gridCol w="802686"/>
                <a:gridCol w="802686"/>
                <a:gridCol w="802686"/>
                <a:gridCol w="802686"/>
                <a:gridCol w="730804"/>
                <a:gridCol w="730804"/>
              </a:tblGrid>
              <a:tr h="156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160.755.198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98.767.047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55.552.496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25.290.788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95.881.134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28.747.215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26.335.547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26.074.786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260747860,0%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25634"/>
              </p:ext>
            </p:extLst>
          </p:nvPr>
        </p:nvGraphicFramePr>
        <p:xfrm>
          <a:off x="592986" y="2060850"/>
          <a:ext cx="8093812" cy="3557169"/>
        </p:xfrm>
        <a:graphic>
          <a:graphicData uri="http://schemas.openxmlformats.org/drawingml/2006/table">
            <a:tbl>
              <a:tblPr/>
              <a:tblGrid>
                <a:gridCol w="791080"/>
                <a:gridCol w="292228"/>
                <a:gridCol w="292228"/>
                <a:gridCol w="2113482"/>
                <a:gridCol w="791080"/>
                <a:gridCol w="791080"/>
                <a:gridCol w="791080"/>
                <a:gridCol w="791080"/>
                <a:gridCol w="720237"/>
                <a:gridCol w="720237"/>
              </a:tblGrid>
              <a:tr h="221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85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45.898.836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2.186.220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18.593.318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12.694.133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3.712.955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342212"/>
              </p:ext>
            </p:extLst>
          </p:nvPr>
        </p:nvGraphicFramePr>
        <p:xfrm>
          <a:off x="524757" y="1916827"/>
          <a:ext cx="8155930" cy="4028549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914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64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438.164.835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2.450.561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196.107.758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346.487.966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-5.642.122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140.383.878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80.806.683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-138.793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27.229.813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8.244.132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198107270,0%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198107270,0%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198107270,0%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198107270,0%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01095"/>
              </p:ext>
            </p:extLst>
          </p:nvPr>
        </p:nvGraphicFramePr>
        <p:xfrm>
          <a:off x="556284" y="1868634"/>
          <a:ext cx="8130518" cy="4080639"/>
        </p:xfrm>
        <a:graphic>
          <a:graphicData uri="http://schemas.openxmlformats.org/drawingml/2006/table">
            <a:tbl>
              <a:tblPr/>
              <a:tblGrid>
                <a:gridCol w="745460"/>
                <a:gridCol w="275375"/>
                <a:gridCol w="275375"/>
                <a:gridCol w="2495064"/>
                <a:gridCol w="745460"/>
                <a:gridCol w="745460"/>
                <a:gridCol w="745460"/>
                <a:gridCol w="745460"/>
                <a:gridCol w="678702"/>
                <a:gridCol w="678702"/>
              </a:tblGrid>
              <a:tr h="1660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6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16.675.844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10.058.211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3.179.653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1.142.143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1.142.143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659590"/>
              </p:ext>
            </p:extLst>
          </p:nvPr>
        </p:nvGraphicFramePr>
        <p:xfrm>
          <a:off x="518862" y="1969465"/>
          <a:ext cx="8167939" cy="2899694"/>
        </p:xfrm>
        <a:graphic>
          <a:graphicData uri="http://schemas.openxmlformats.org/drawingml/2006/table">
            <a:tbl>
              <a:tblPr/>
              <a:tblGrid>
                <a:gridCol w="798325"/>
                <a:gridCol w="294904"/>
                <a:gridCol w="294904"/>
                <a:gridCol w="2132838"/>
                <a:gridCol w="798325"/>
                <a:gridCol w="798325"/>
                <a:gridCol w="798325"/>
                <a:gridCol w="798325"/>
                <a:gridCol w="726834"/>
                <a:gridCol w="726834"/>
              </a:tblGrid>
              <a:tr h="239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2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2.218.248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75109"/>
              </p:ext>
            </p:extLst>
          </p:nvPr>
        </p:nvGraphicFramePr>
        <p:xfrm>
          <a:off x="554966" y="1757120"/>
          <a:ext cx="8131833" cy="4199740"/>
        </p:xfrm>
        <a:graphic>
          <a:graphicData uri="http://schemas.openxmlformats.org/drawingml/2006/table">
            <a:tbl>
              <a:tblPr/>
              <a:tblGrid>
                <a:gridCol w="794796"/>
                <a:gridCol w="293600"/>
                <a:gridCol w="293600"/>
                <a:gridCol w="2123411"/>
                <a:gridCol w="794796"/>
                <a:gridCol w="794796"/>
                <a:gridCol w="794796"/>
                <a:gridCol w="794796"/>
                <a:gridCol w="723621"/>
                <a:gridCol w="723621"/>
              </a:tblGrid>
              <a:tr h="1989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93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272.399.409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3.413.894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109.170.754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9.199.794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2.955.077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260.212.611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2.662.303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93.030.262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260.212.611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2.662.303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93.030.262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7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241.845.406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2.662.303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87.223.629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5.806.633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3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3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977969"/>
              </p:ext>
            </p:extLst>
          </p:nvPr>
        </p:nvGraphicFramePr>
        <p:xfrm>
          <a:off x="548121" y="2116458"/>
          <a:ext cx="8093814" cy="3143156"/>
        </p:xfrm>
        <a:graphic>
          <a:graphicData uri="http://schemas.openxmlformats.org/drawingml/2006/table">
            <a:tbl>
              <a:tblPr/>
              <a:tblGrid>
                <a:gridCol w="760036"/>
                <a:gridCol w="280759"/>
                <a:gridCol w="280759"/>
                <a:gridCol w="2348170"/>
                <a:gridCol w="760036"/>
                <a:gridCol w="760036"/>
                <a:gridCol w="760036"/>
                <a:gridCol w="760036"/>
                <a:gridCol w="691973"/>
                <a:gridCol w="691973"/>
              </a:tblGrid>
              <a:tr h="1643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122.732.239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8.512.163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50.469.891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92.188.289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1.663.557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38.054.158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29.433.795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5.976.448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7.694.202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4.592.528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4.592.528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76992"/>
              </p:ext>
            </p:extLst>
          </p:nvPr>
        </p:nvGraphicFramePr>
        <p:xfrm>
          <a:off x="516006" y="2204864"/>
          <a:ext cx="8125927" cy="1944216"/>
        </p:xfrm>
        <a:graphic>
          <a:graphicData uri="http://schemas.openxmlformats.org/drawingml/2006/table">
            <a:tbl>
              <a:tblPr/>
              <a:tblGrid>
                <a:gridCol w="763051"/>
                <a:gridCol w="281873"/>
                <a:gridCol w="281873"/>
                <a:gridCol w="2357488"/>
                <a:gridCol w="763051"/>
                <a:gridCol w="763051"/>
                <a:gridCol w="763051"/>
                <a:gridCol w="763051"/>
                <a:gridCol w="694719"/>
                <a:gridCol w="694719"/>
              </a:tblGrid>
              <a:tr h="3174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72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2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252" y="51878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30243"/>
              </p:ext>
            </p:extLst>
          </p:nvPr>
        </p:nvGraphicFramePr>
        <p:xfrm>
          <a:off x="476001" y="2353480"/>
          <a:ext cx="8210798" cy="2121329"/>
        </p:xfrm>
        <a:graphic>
          <a:graphicData uri="http://schemas.openxmlformats.org/drawingml/2006/table">
            <a:tbl>
              <a:tblPr/>
              <a:tblGrid>
                <a:gridCol w="782913"/>
                <a:gridCol w="185941"/>
                <a:gridCol w="274019"/>
                <a:gridCol w="2270447"/>
                <a:gridCol w="782913"/>
                <a:gridCol w="782913"/>
                <a:gridCol w="782913"/>
                <a:gridCol w="782913"/>
                <a:gridCol w="782913"/>
                <a:gridCol w="782913"/>
              </a:tblGrid>
              <a:tr h="2852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34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3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675640"/>
              </p:ext>
            </p:extLst>
          </p:nvPr>
        </p:nvGraphicFramePr>
        <p:xfrm>
          <a:off x="476001" y="1644764"/>
          <a:ext cx="8210798" cy="4698007"/>
        </p:xfrm>
        <a:graphic>
          <a:graphicData uri="http://schemas.openxmlformats.org/drawingml/2006/table">
            <a:tbl>
              <a:tblPr/>
              <a:tblGrid>
                <a:gridCol w="802514"/>
                <a:gridCol w="296451"/>
                <a:gridCol w="296451"/>
                <a:gridCol w="2144030"/>
                <a:gridCol w="802514"/>
                <a:gridCol w="802514"/>
                <a:gridCol w="802514"/>
                <a:gridCol w="802514"/>
                <a:gridCol w="730648"/>
                <a:gridCol w="730648"/>
              </a:tblGrid>
              <a:tr h="167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28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62.412.023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31.239.884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12.572.892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1.760.915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25.743.335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10.021.996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25.031.138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9.666.910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23.022.908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-111.645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358277"/>
              </p:ext>
            </p:extLst>
          </p:nvPr>
        </p:nvGraphicFramePr>
        <p:xfrm>
          <a:off x="417237" y="1556792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5536"/>
              </p:ext>
            </p:extLst>
          </p:nvPr>
        </p:nvGraphicFramePr>
        <p:xfrm>
          <a:off x="466600" y="1700808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4244" y="1810315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8551"/>
              </p:ext>
            </p:extLst>
          </p:nvPr>
        </p:nvGraphicFramePr>
        <p:xfrm>
          <a:off x="606311" y="2204862"/>
          <a:ext cx="7737588" cy="3240365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468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608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1.385.114.193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607.875.726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606.193.031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248.141.984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314.264.829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114.322.552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8.586.287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366.085.520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131.794.652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19.281.009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58.784.924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65316582,2%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107463"/>
              </p:ext>
            </p:extLst>
          </p:nvPr>
        </p:nvGraphicFramePr>
        <p:xfrm>
          <a:off x="585599" y="1885178"/>
          <a:ext cx="7904350" cy="3848076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641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234.927.416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92.223.554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159.542.338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51.450.764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40.772.790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160.755.198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98.767.047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45.898.836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18.593.318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481.159.218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212.783.602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438.164.835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196.107.758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16.675.844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4.194.053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1.577.366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395.131.648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159.640.645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272.399.409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109.170.754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122.732.239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8.512.163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50.469.891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29.473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62.412.023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24.594.807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484784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378436"/>
              </p:ext>
            </p:extLst>
          </p:nvPr>
        </p:nvGraphicFramePr>
        <p:xfrm>
          <a:off x="539553" y="1883782"/>
          <a:ext cx="8121261" cy="4209513"/>
        </p:xfrm>
        <a:graphic>
          <a:graphicData uri="http://schemas.openxmlformats.org/drawingml/2006/table">
            <a:tbl>
              <a:tblPr/>
              <a:tblGrid>
                <a:gridCol w="745631"/>
                <a:gridCol w="275439"/>
                <a:gridCol w="275439"/>
                <a:gridCol w="2495640"/>
                <a:gridCol w="745631"/>
                <a:gridCol w="745631"/>
                <a:gridCol w="745631"/>
                <a:gridCol w="745631"/>
                <a:gridCol w="678858"/>
                <a:gridCol w="667730"/>
              </a:tblGrid>
              <a:tr h="1744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3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159.542.338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51.450.764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4.501.346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2.512.304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632.392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71.911.900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27.586.803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61.432.181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23.502.205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18.715.881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461.236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4.267.855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532348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412776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69388"/>
              </p:ext>
            </p:extLst>
          </p:nvPr>
        </p:nvGraphicFramePr>
        <p:xfrm>
          <a:off x="450014" y="1917860"/>
          <a:ext cx="8154434" cy="3024336"/>
        </p:xfrm>
        <a:graphic>
          <a:graphicData uri="http://schemas.openxmlformats.org/drawingml/2006/table">
            <a:tbl>
              <a:tblPr/>
              <a:tblGrid>
                <a:gridCol w="748677"/>
                <a:gridCol w="276564"/>
                <a:gridCol w="276564"/>
                <a:gridCol w="2505833"/>
                <a:gridCol w="748677"/>
                <a:gridCol w="748677"/>
                <a:gridCol w="748677"/>
                <a:gridCol w="748677"/>
                <a:gridCol w="681631"/>
                <a:gridCol w="670457"/>
              </a:tblGrid>
              <a:tr h="249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18.619.961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18.619.961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021639"/>
              </p:ext>
            </p:extLst>
          </p:nvPr>
        </p:nvGraphicFramePr>
        <p:xfrm>
          <a:off x="566072" y="2425506"/>
          <a:ext cx="7886700" cy="1507549"/>
        </p:xfrm>
        <a:graphic>
          <a:graphicData uri="http://schemas.openxmlformats.org/drawingml/2006/table">
            <a:tbl>
              <a:tblPr/>
              <a:tblGrid>
                <a:gridCol w="723105"/>
                <a:gridCol w="267117"/>
                <a:gridCol w="267117"/>
                <a:gridCol w="2420243"/>
                <a:gridCol w="723105"/>
                <a:gridCol w="723105"/>
                <a:gridCol w="723105"/>
                <a:gridCol w="723105"/>
                <a:gridCol w="658349"/>
                <a:gridCol w="658349"/>
              </a:tblGrid>
              <a:tr h="2461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37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4133</TotalTime>
  <Words>3333</Words>
  <Application>Microsoft Office PowerPoint</Application>
  <PresentationFormat>Presentación en pantalla (4:3)</PresentationFormat>
  <Paragraphs>1943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MAYO DE 2021 PARTIDA 10: MINISTERIO DE JUSTICIA</vt:lpstr>
      <vt:lpstr>EJECUCIÓN ACUMULADA DE GASTOS A MAYO DE 2021  PARTIDA 10 MINISTERIO DE JUSTICIA</vt:lpstr>
      <vt:lpstr>EJECUCIÓN ACUMULADA DE GASTOS A MAYO DE 2021  PARTIDA 10 MINISTERIO DE JUSTICIA</vt:lpstr>
      <vt:lpstr>EJECUCIÓN ACUMULADA DE GASTOS A MAYO DE 2021  PARTIDA 10 MINISTERIO DE JUSTICIA</vt:lpstr>
      <vt:lpstr>EJECUCIÓN ACUMULADA DE GASTOS A MAYO DE 2021  PARTIDA 10 MINISTERIO DE JUSTICIA</vt:lpstr>
      <vt:lpstr>EJECUCIÓN ACUMULADA DE GASTOS A MAYO DE 2021  PARTIDA 10 MINISTERIO DE JUSTICIA RESUMEN POR CAPÍTULOS</vt:lpstr>
      <vt:lpstr>EJECUCIÓN ACUMULADA DE GASTOS A MAYO DE 2021  PARTIDA 10. CAPÍTULO 01. PROGRAMA 01: SECRETARÍA Y ADMINISTRACIÓN GENERAL</vt:lpstr>
      <vt:lpstr>EJECUCIÓN ACUMULADA DE GASTOS A MAYO DE 2021  PARTIDA 10. CAPÍTULO 01. PROGRAMA 01: SECRETARÍA Y ADMINISTRACIÓN GENERAL</vt:lpstr>
      <vt:lpstr>EJECUCIÓN ACUMULADA DE GASTOS A MAYO DE 2021  PARTIDA 10. CAPÍTULO 01. PROGRAMA 02:  PROGRAMA DE CONCESIONES DEL MINISTERIO DE JUSTICIA</vt:lpstr>
      <vt:lpstr>EJECUCIÓN ACUMULADA DE GASTOS A MAYO DE 2021  PARTIDA 10. CAPÍTULO 02. PROGRAMA 01: SERVICIO REGISTRO CIVIL E IDENTIFICACIÓN</vt:lpstr>
      <vt:lpstr>EJECUCIÓN ACUMULADA DE GASTOS A MAYO DE 2021  PARTIDA 10. CAPÍTULO 03. PROGRAMA 01:  SERVICIO MÉDICO LEGAL</vt:lpstr>
      <vt:lpstr>EJECUCIÓN ACUMULADA DE GASTOS A MAYO DE 2021  PARTIDA 10. CAPÍTULO 04. PROGRAMA 01:  GENDARMERÍA DE CHILE</vt:lpstr>
      <vt:lpstr>EJECUCIÓN ACUMULADA DE GASTOS A MAYO DE 2021  PARTIDA 10. CAPÍTULO 04. PROGRAMA 02:  PROGRAMA DE REHABILITACIÓN Y REINSERCIÓN SOCIAL</vt:lpstr>
      <vt:lpstr>EJECUCIÓN ACUMULADA DE GASTOS A MAYO DE 2021  PARTIDA 10. CAPÍTULO 06. PROGRAMA 01:  SUBSECRETARÍA DE DERECHOS HUMANOS</vt:lpstr>
      <vt:lpstr>EJECUCIÓN ACUMULADA DE GASTOS A MAYO DE 2021  PARTIDA 10. CAPÍTULO 07. PROGRAMA 01:  SERVICIO NACIONAL DE MENORES</vt:lpstr>
      <vt:lpstr>EJECUCIÓN ACUMULADA DE GASTOS A MAYO DE 2021  PARTIDA 10. CAPÍTULO 07. PROGRAMA 02:  PROGRAMA DE ADMINISTRACIÓN DIRECTA Y PROYECTOS NACIONALES</vt:lpstr>
      <vt:lpstr>EJECUCIÓN ACUMULADA DE GASTOS A MAYO DE 2021  PARTIDA 10. CAPÍTULO 07. PROGRAMA 03:  PROGRAMA DE APOYO A LOS CENTROS DE ADMINISTRACIÓN DIRECTA</vt:lpstr>
      <vt:lpstr>EJECUCIÓN ACUMULADA DE GASTOS A MAYO DE 2021  PARTIDA 10. CAPÍTULO 09. PROGRAMA 01:  DEFENSORÍA PENAL PÚBLICA FET COVID-19</vt:lpstr>
      <vt:lpstr>EJECUCIÓN ACUMULADA DE GASTOS A MAYO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330</cp:revision>
  <cp:lastPrinted>2019-06-03T14:10:49Z</cp:lastPrinted>
  <dcterms:created xsi:type="dcterms:W3CDTF">2016-06-23T13:38:47Z</dcterms:created>
  <dcterms:modified xsi:type="dcterms:W3CDTF">2021-07-07T00:41:27Z</dcterms:modified>
</cp:coreProperties>
</file>