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321" r:id="rId8"/>
    <p:sldId id="265" r:id="rId9"/>
    <p:sldId id="318" r:id="rId10"/>
    <p:sldId id="271" r:id="rId11"/>
    <p:sldId id="273" r:id="rId12"/>
    <p:sldId id="274" r:id="rId13"/>
    <p:sldId id="315" r:id="rId14"/>
    <p:sldId id="316" r:id="rId15"/>
    <p:sldId id="317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69" d="100"/>
          <a:sy n="69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pradenaso\Desktop\2021\Ejecuci&#243;n\Planillas\07_20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1000" b="1" dirty="0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A3-4913-9948-1D826A5C8C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A3-4913-9948-1D826A5C8C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A3-4913-9948-1D826A5C8C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EA3-4913-9948-1D826A5C8C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EA3-4913-9948-1D826A5C8C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EA3-4913-9948-1D826A5C8C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161495339</c:v>
                </c:pt>
                <c:pt idx="1">
                  <c:v>41325315</c:v>
                </c:pt>
                <c:pt idx="2">
                  <c:v>296953076</c:v>
                </c:pt>
                <c:pt idx="3">
                  <c:v>372318540</c:v>
                </c:pt>
                <c:pt idx="4">
                  <c:v>108447238</c:v>
                </c:pt>
                <c:pt idx="5">
                  <c:v>49309887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A3-4913-9948-1D826A5C8C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069091715648"/>
          <c:y val="0.768326350425244"/>
          <c:w val="0.72882514098883178"/>
          <c:h val="0.211081637329805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75880081000</c:v>
                </c:pt>
                <c:pt idx="1">
                  <c:v>14498823000</c:v>
                </c:pt>
                <c:pt idx="2">
                  <c:v>37540756000</c:v>
                </c:pt>
                <c:pt idx="3">
                  <c:v>33193882000</c:v>
                </c:pt>
                <c:pt idx="4">
                  <c:v>700058520000</c:v>
                </c:pt>
                <c:pt idx="5">
                  <c:v>58092878000</c:v>
                </c:pt>
                <c:pt idx="6">
                  <c:v>6833691000</c:v>
                </c:pt>
                <c:pt idx="7">
                  <c:v>27332824000</c:v>
                </c:pt>
                <c:pt idx="8">
                  <c:v>98967862000</c:v>
                </c:pt>
                <c:pt idx="9">
                  <c:v>30717840000</c:v>
                </c:pt>
                <c:pt idx="10">
                  <c:v>4386910000</c:v>
                </c:pt>
                <c:pt idx="11">
                  <c:v>6592367000</c:v>
                </c:pt>
                <c:pt idx="12">
                  <c:v>3653165000</c:v>
                </c:pt>
                <c:pt idx="13">
                  <c:v>6794115000</c:v>
                </c:pt>
                <c:pt idx="14">
                  <c:v>15654230000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6-41C2-BD54-5B7FF8604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2019- 2020 - 2021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C-4FD0-B3AE-F7D24DC5545B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  <c:pt idx="11">
                  <c:v>0.10815099985296044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6C-4FD0-B3AE-F7D24DC5545B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6C-4FD0-B3AE-F7D24DC5545B}"/>
                </c:ext>
              </c:extLst>
            </c:dLbl>
            <c:dLbl>
              <c:idx val="2"/>
              <c:layout>
                <c:manualLayout>
                  <c:x val="1.15606936416184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6C-4FD0-B3AE-F7D24DC5545B}"/>
                </c:ext>
              </c:extLst>
            </c:dLbl>
            <c:dLbl>
              <c:idx val="3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6C-4FD0-B3AE-F7D24DC5545B}"/>
                </c:ext>
              </c:extLst>
            </c:dLbl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6C-4FD0-B3AE-F7D24DC5545B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6C-4FD0-B3AE-F7D24DC554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07'!$D$32:$H$32</c:f>
              <c:numCache>
                <c:formatCode>0.0%</c:formatCode>
                <c:ptCount val="5"/>
                <c:pt idx="0">
                  <c:v>0.31097482378567626</c:v>
                </c:pt>
                <c:pt idx="1">
                  <c:v>2.2375806200088035E-2</c:v>
                </c:pt>
                <c:pt idx="2">
                  <c:v>3.448926083261776E-2</c:v>
                </c:pt>
                <c:pt idx="3">
                  <c:v>2.697048772252238E-2</c:v>
                </c:pt>
                <c:pt idx="4">
                  <c:v>3.9728453116913837E-2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6C-4FD0-B3AE-F7D24DC554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0-472A-89A8-7F3960AA2694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  <c:pt idx="11">
                  <c:v>0.57901414755821423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70-472A-89A8-7F3960AA2694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2021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70-472A-89A8-7F3960AA2694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70-472A-89A8-7F3960AA2694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70-472A-89A8-7F3960AA2694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70-472A-89A8-7F3960AA2694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70-472A-89A8-7F3960AA2694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70-472A-89A8-7F3960AA2694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70-472A-89A8-7F3960AA2694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70-472A-89A8-7F3960AA2694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70-472A-89A8-7F3960AA2694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70-472A-89A8-7F3960AA2694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570-472A-89A8-7F3960AA2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07'!$D$25:$H$25</c:f>
              <c:numCache>
                <c:formatCode>0.0%</c:formatCode>
                <c:ptCount val="5"/>
                <c:pt idx="0">
                  <c:v>0.31097482378567626</c:v>
                </c:pt>
                <c:pt idx="1">
                  <c:v>0.32165297618665323</c:v>
                </c:pt>
                <c:pt idx="2">
                  <c:v>0.34794846852664646</c:v>
                </c:pt>
                <c:pt idx="3">
                  <c:v>0.37491895624916888</c:v>
                </c:pt>
                <c:pt idx="4">
                  <c:v>0.41425430026057225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570-472A-89A8-7F3960AA2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5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08-07-2021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08-07-2021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08-07-2021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MAYO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230" y="143729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793BDCB-D775-451E-8311-C0A4CE1D2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14997"/>
              </p:ext>
            </p:extLst>
          </p:nvPr>
        </p:nvGraphicFramePr>
        <p:xfrm>
          <a:off x="528265" y="1795570"/>
          <a:ext cx="8015362" cy="2838581"/>
        </p:xfrm>
        <a:graphic>
          <a:graphicData uri="http://schemas.openxmlformats.org/drawingml/2006/table">
            <a:tbl>
              <a:tblPr/>
              <a:tblGrid>
                <a:gridCol w="268612">
                  <a:extLst>
                    <a:ext uri="{9D8B030D-6E8A-4147-A177-3AD203B41FA5}">
                      <a16:colId xmlns:a16="http://schemas.microsoft.com/office/drawing/2014/main" val="2760643817"/>
                    </a:ext>
                  </a:extLst>
                </a:gridCol>
                <a:gridCol w="268612">
                  <a:extLst>
                    <a:ext uri="{9D8B030D-6E8A-4147-A177-3AD203B41FA5}">
                      <a16:colId xmlns:a16="http://schemas.microsoft.com/office/drawing/2014/main" val="1982341702"/>
                    </a:ext>
                  </a:extLst>
                </a:gridCol>
                <a:gridCol w="268612">
                  <a:extLst>
                    <a:ext uri="{9D8B030D-6E8A-4147-A177-3AD203B41FA5}">
                      <a16:colId xmlns:a16="http://schemas.microsoft.com/office/drawing/2014/main" val="4137678517"/>
                    </a:ext>
                  </a:extLst>
                </a:gridCol>
                <a:gridCol w="3029935">
                  <a:extLst>
                    <a:ext uri="{9D8B030D-6E8A-4147-A177-3AD203B41FA5}">
                      <a16:colId xmlns:a16="http://schemas.microsoft.com/office/drawing/2014/main" val="1405810114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2808598413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3512704295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2099813785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3917842927"/>
                    </a:ext>
                  </a:extLst>
                </a:gridCol>
                <a:gridCol w="655412">
                  <a:extLst>
                    <a:ext uri="{9D8B030D-6E8A-4147-A177-3AD203B41FA5}">
                      <a16:colId xmlns:a16="http://schemas.microsoft.com/office/drawing/2014/main" val="1755958355"/>
                    </a:ext>
                  </a:extLst>
                </a:gridCol>
                <a:gridCol w="644667">
                  <a:extLst>
                    <a:ext uri="{9D8B030D-6E8A-4147-A177-3AD203B41FA5}">
                      <a16:colId xmlns:a16="http://schemas.microsoft.com/office/drawing/2014/main" val="26067528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6301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7520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14.884.948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5.993.856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847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56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842.261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03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18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975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3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906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8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47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4758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18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63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9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55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50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48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40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1995E01-66E9-4216-A74C-E35464307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37771"/>
              </p:ext>
            </p:extLst>
          </p:nvPr>
        </p:nvGraphicFramePr>
        <p:xfrm>
          <a:off x="550821" y="1766106"/>
          <a:ext cx="8008752" cy="4328485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1875007147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553113684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3975670779"/>
                    </a:ext>
                  </a:extLst>
                </a:gridCol>
                <a:gridCol w="3027439">
                  <a:extLst>
                    <a:ext uri="{9D8B030D-6E8A-4147-A177-3AD203B41FA5}">
                      <a16:colId xmlns:a16="http://schemas.microsoft.com/office/drawing/2014/main" val="3489037665"/>
                    </a:ext>
                  </a:extLst>
                </a:gridCol>
                <a:gridCol w="719284">
                  <a:extLst>
                    <a:ext uri="{9D8B030D-6E8A-4147-A177-3AD203B41FA5}">
                      <a16:colId xmlns:a16="http://schemas.microsoft.com/office/drawing/2014/main" val="1458029669"/>
                    </a:ext>
                  </a:extLst>
                </a:gridCol>
                <a:gridCol w="719284">
                  <a:extLst>
                    <a:ext uri="{9D8B030D-6E8A-4147-A177-3AD203B41FA5}">
                      <a16:colId xmlns:a16="http://schemas.microsoft.com/office/drawing/2014/main" val="2710097587"/>
                    </a:ext>
                  </a:extLst>
                </a:gridCol>
                <a:gridCol w="719284">
                  <a:extLst>
                    <a:ext uri="{9D8B030D-6E8A-4147-A177-3AD203B41FA5}">
                      <a16:colId xmlns:a16="http://schemas.microsoft.com/office/drawing/2014/main" val="2140170042"/>
                    </a:ext>
                  </a:extLst>
                </a:gridCol>
                <a:gridCol w="719284">
                  <a:extLst>
                    <a:ext uri="{9D8B030D-6E8A-4147-A177-3AD203B41FA5}">
                      <a16:colId xmlns:a16="http://schemas.microsoft.com/office/drawing/2014/main" val="3040176204"/>
                    </a:ext>
                  </a:extLst>
                </a:gridCol>
                <a:gridCol w="654872">
                  <a:extLst>
                    <a:ext uri="{9D8B030D-6E8A-4147-A177-3AD203B41FA5}">
                      <a16:colId xmlns:a16="http://schemas.microsoft.com/office/drawing/2014/main" val="4017437446"/>
                    </a:ext>
                  </a:extLst>
                </a:gridCol>
                <a:gridCol w="644135">
                  <a:extLst>
                    <a:ext uri="{9D8B030D-6E8A-4147-A177-3AD203B41FA5}">
                      <a16:colId xmlns:a16="http://schemas.microsoft.com/office/drawing/2014/main" val="1018313358"/>
                    </a:ext>
                  </a:extLst>
                </a:gridCol>
              </a:tblGrid>
              <a:tr h="1187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08985"/>
                  </a:ext>
                </a:extLst>
              </a:tr>
              <a:tr h="3638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199613"/>
                  </a:ext>
                </a:extLst>
              </a:tr>
              <a:tr h="1559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37.512.756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14.000.917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856147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2.464.986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43786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719.882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647540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24.216.580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9.237.981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023736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875.360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739772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319962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851.784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650886"/>
                  </a:ext>
                </a:extLst>
              </a:tr>
              <a:tr h="237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75390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508087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31764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3.427.493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217.688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10854"/>
                  </a:ext>
                </a:extLst>
              </a:tr>
              <a:tr h="237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12149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193.219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09254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61.572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357269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147.496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57047"/>
                  </a:ext>
                </a:extLst>
              </a:tr>
              <a:tr h="237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Regional de Ordenamiento Pesquero del Pacífico Sur (OROP-PS)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4582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825476"/>
                  </a:ext>
                </a:extLst>
              </a:tr>
              <a:tr h="237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la Conservación de Recursos Vivos Marinos Antárticos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109466"/>
                  </a:ext>
                </a:extLst>
              </a:tr>
              <a:tr h="237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Interamericana Protección y Conservación de las Tortugas Marinas (CIT)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471765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85076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79518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200544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88856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15078"/>
                  </a:ext>
                </a:extLst>
              </a:tr>
              <a:tr h="1262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45657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1.560.999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88753"/>
                  </a:ext>
                </a:extLst>
              </a:tr>
              <a:tr h="1187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1.560.999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10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058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B9A0FED-A007-41A6-B3F8-81ED446C3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1223"/>
              </p:ext>
            </p:extLst>
          </p:nvPr>
        </p:nvGraphicFramePr>
        <p:xfrm>
          <a:off x="566348" y="1751492"/>
          <a:ext cx="8058785" cy="2175038"/>
        </p:xfrm>
        <a:graphic>
          <a:graphicData uri="http://schemas.openxmlformats.org/drawingml/2006/table">
            <a:tbl>
              <a:tblPr/>
              <a:tblGrid>
                <a:gridCol w="270067">
                  <a:extLst>
                    <a:ext uri="{9D8B030D-6E8A-4147-A177-3AD203B41FA5}">
                      <a16:colId xmlns:a16="http://schemas.microsoft.com/office/drawing/2014/main" val="3956991379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4288195142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918765533"/>
                    </a:ext>
                  </a:extLst>
                </a:gridCol>
                <a:gridCol w="3046350">
                  <a:extLst>
                    <a:ext uri="{9D8B030D-6E8A-4147-A177-3AD203B41FA5}">
                      <a16:colId xmlns:a16="http://schemas.microsoft.com/office/drawing/2014/main" val="610666316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232826709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562638564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2315301522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2433085751"/>
                    </a:ext>
                  </a:extLst>
                </a:gridCol>
                <a:gridCol w="658962">
                  <a:extLst>
                    <a:ext uri="{9D8B030D-6E8A-4147-A177-3AD203B41FA5}">
                      <a16:colId xmlns:a16="http://schemas.microsoft.com/office/drawing/2014/main" val="983330421"/>
                    </a:ext>
                  </a:extLst>
                </a:gridCol>
                <a:gridCol w="648160">
                  <a:extLst>
                    <a:ext uri="{9D8B030D-6E8A-4147-A177-3AD203B41FA5}">
                      <a16:colId xmlns:a16="http://schemas.microsoft.com/office/drawing/2014/main" val="3651396841"/>
                    </a:ext>
                  </a:extLst>
                </a:gridCol>
              </a:tblGrid>
              <a:tr h="1251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456426"/>
                  </a:ext>
                </a:extLst>
              </a:tr>
              <a:tr h="3833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875721"/>
                  </a:ext>
                </a:extLst>
              </a:tr>
              <a:tr h="1643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33.221.882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13.126.089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30286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10.479.406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080490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6.133.467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04005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02767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79444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015190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878969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13695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61212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56651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44626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639637"/>
                  </a:ext>
                </a:extLst>
              </a:tr>
              <a:tr h="12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66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658EB27-6CF0-44E6-B1DB-7F4029F15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38268"/>
              </p:ext>
            </p:extLst>
          </p:nvPr>
        </p:nvGraphicFramePr>
        <p:xfrm>
          <a:off x="518818" y="1673352"/>
          <a:ext cx="8085688" cy="4393571"/>
        </p:xfrm>
        <a:graphic>
          <a:graphicData uri="http://schemas.openxmlformats.org/drawingml/2006/table">
            <a:tbl>
              <a:tblPr/>
              <a:tblGrid>
                <a:gridCol w="270968">
                  <a:extLst>
                    <a:ext uri="{9D8B030D-6E8A-4147-A177-3AD203B41FA5}">
                      <a16:colId xmlns:a16="http://schemas.microsoft.com/office/drawing/2014/main" val="848559423"/>
                    </a:ext>
                  </a:extLst>
                </a:gridCol>
                <a:gridCol w="270968">
                  <a:extLst>
                    <a:ext uri="{9D8B030D-6E8A-4147-A177-3AD203B41FA5}">
                      <a16:colId xmlns:a16="http://schemas.microsoft.com/office/drawing/2014/main" val="1871056856"/>
                    </a:ext>
                  </a:extLst>
                </a:gridCol>
                <a:gridCol w="270968">
                  <a:extLst>
                    <a:ext uri="{9D8B030D-6E8A-4147-A177-3AD203B41FA5}">
                      <a16:colId xmlns:a16="http://schemas.microsoft.com/office/drawing/2014/main" val="203424433"/>
                    </a:ext>
                  </a:extLst>
                </a:gridCol>
                <a:gridCol w="3056519">
                  <a:extLst>
                    <a:ext uri="{9D8B030D-6E8A-4147-A177-3AD203B41FA5}">
                      <a16:colId xmlns:a16="http://schemas.microsoft.com/office/drawing/2014/main" val="1384320842"/>
                    </a:ext>
                  </a:extLst>
                </a:gridCol>
                <a:gridCol w="726195">
                  <a:extLst>
                    <a:ext uri="{9D8B030D-6E8A-4147-A177-3AD203B41FA5}">
                      <a16:colId xmlns:a16="http://schemas.microsoft.com/office/drawing/2014/main" val="3630607548"/>
                    </a:ext>
                  </a:extLst>
                </a:gridCol>
                <a:gridCol w="726195">
                  <a:extLst>
                    <a:ext uri="{9D8B030D-6E8A-4147-A177-3AD203B41FA5}">
                      <a16:colId xmlns:a16="http://schemas.microsoft.com/office/drawing/2014/main" val="2826686381"/>
                    </a:ext>
                  </a:extLst>
                </a:gridCol>
                <a:gridCol w="726195">
                  <a:extLst>
                    <a:ext uri="{9D8B030D-6E8A-4147-A177-3AD203B41FA5}">
                      <a16:colId xmlns:a16="http://schemas.microsoft.com/office/drawing/2014/main" val="3556582765"/>
                    </a:ext>
                  </a:extLst>
                </a:gridCol>
                <a:gridCol w="726195">
                  <a:extLst>
                    <a:ext uri="{9D8B030D-6E8A-4147-A177-3AD203B41FA5}">
                      <a16:colId xmlns:a16="http://schemas.microsoft.com/office/drawing/2014/main" val="1066488969"/>
                    </a:ext>
                  </a:extLst>
                </a:gridCol>
                <a:gridCol w="661162">
                  <a:extLst>
                    <a:ext uri="{9D8B030D-6E8A-4147-A177-3AD203B41FA5}">
                      <a16:colId xmlns:a16="http://schemas.microsoft.com/office/drawing/2014/main" val="3491007489"/>
                    </a:ext>
                  </a:extLst>
                </a:gridCol>
                <a:gridCol w="650323">
                  <a:extLst>
                    <a:ext uri="{9D8B030D-6E8A-4147-A177-3AD203B41FA5}">
                      <a16:colId xmlns:a16="http://schemas.microsoft.com/office/drawing/2014/main" val="862843532"/>
                    </a:ext>
                  </a:extLst>
                </a:gridCol>
              </a:tblGrid>
              <a:tr h="1149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861819"/>
                  </a:ext>
                </a:extLst>
              </a:tr>
              <a:tr h="3513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71723"/>
                  </a:ext>
                </a:extLst>
              </a:tr>
              <a:tr h="1361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1.165.513.435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465.454.915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520.566.832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77912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10.596.380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068809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9.993.908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859.272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2.614.224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98193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592.858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28738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532.371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43620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337778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196.263.465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250.404.193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54.140.728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58.053.761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92830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73.079.797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127.220.525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54.140.728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21.092.653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572827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96521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046424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554467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706.865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571595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179898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8.360.505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63.150.505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54.790.000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10.571.535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013609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312.217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000810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765.211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51121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1295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702573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4.449.187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-510.716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189.893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787814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5.210.828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926626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15.514.349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-138.556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2.414.472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094606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51.418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498759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27.495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77366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9.157.992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16916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7.957.992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01403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59948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215145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24596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27.803.116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988448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23.494.764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35753"/>
                  </a:ext>
                </a:extLst>
              </a:tr>
              <a:tr h="1263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781.052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36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1BCD0AE-3A63-4A65-BA06-2642661AC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939391"/>
              </p:ext>
            </p:extLst>
          </p:nvPr>
        </p:nvGraphicFramePr>
        <p:xfrm>
          <a:off x="539552" y="1700469"/>
          <a:ext cx="8064824" cy="4336093"/>
        </p:xfrm>
        <a:graphic>
          <a:graphicData uri="http://schemas.openxmlformats.org/drawingml/2006/table">
            <a:tbl>
              <a:tblPr/>
              <a:tblGrid>
                <a:gridCol w="270269">
                  <a:extLst>
                    <a:ext uri="{9D8B030D-6E8A-4147-A177-3AD203B41FA5}">
                      <a16:colId xmlns:a16="http://schemas.microsoft.com/office/drawing/2014/main" val="4057258804"/>
                    </a:ext>
                  </a:extLst>
                </a:gridCol>
                <a:gridCol w="270269">
                  <a:extLst>
                    <a:ext uri="{9D8B030D-6E8A-4147-A177-3AD203B41FA5}">
                      <a16:colId xmlns:a16="http://schemas.microsoft.com/office/drawing/2014/main" val="3061565254"/>
                    </a:ext>
                  </a:extLst>
                </a:gridCol>
                <a:gridCol w="270269">
                  <a:extLst>
                    <a:ext uri="{9D8B030D-6E8A-4147-A177-3AD203B41FA5}">
                      <a16:colId xmlns:a16="http://schemas.microsoft.com/office/drawing/2014/main" val="3699617415"/>
                    </a:ext>
                  </a:extLst>
                </a:gridCol>
                <a:gridCol w="3048632">
                  <a:extLst>
                    <a:ext uri="{9D8B030D-6E8A-4147-A177-3AD203B41FA5}">
                      <a16:colId xmlns:a16="http://schemas.microsoft.com/office/drawing/2014/main" val="3631630245"/>
                    </a:ext>
                  </a:extLst>
                </a:gridCol>
                <a:gridCol w="724321">
                  <a:extLst>
                    <a:ext uri="{9D8B030D-6E8A-4147-A177-3AD203B41FA5}">
                      <a16:colId xmlns:a16="http://schemas.microsoft.com/office/drawing/2014/main" val="3533893717"/>
                    </a:ext>
                  </a:extLst>
                </a:gridCol>
                <a:gridCol w="724321">
                  <a:extLst>
                    <a:ext uri="{9D8B030D-6E8A-4147-A177-3AD203B41FA5}">
                      <a16:colId xmlns:a16="http://schemas.microsoft.com/office/drawing/2014/main" val="1939494820"/>
                    </a:ext>
                  </a:extLst>
                </a:gridCol>
                <a:gridCol w="724321">
                  <a:extLst>
                    <a:ext uri="{9D8B030D-6E8A-4147-A177-3AD203B41FA5}">
                      <a16:colId xmlns:a16="http://schemas.microsoft.com/office/drawing/2014/main" val="1520819429"/>
                    </a:ext>
                  </a:extLst>
                </a:gridCol>
                <a:gridCol w="724321">
                  <a:extLst>
                    <a:ext uri="{9D8B030D-6E8A-4147-A177-3AD203B41FA5}">
                      <a16:colId xmlns:a16="http://schemas.microsoft.com/office/drawing/2014/main" val="744525256"/>
                    </a:ext>
                  </a:extLst>
                </a:gridCol>
                <a:gridCol w="659456">
                  <a:extLst>
                    <a:ext uri="{9D8B030D-6E8A-4147-A177-3AD203B41FA5}">
                      <a16:colId xmlns:a16="http://schemas.microsoft.com/office/drawing/2014/main" val="1133159087"/>
                    </a:ext>
                  </a:extLst>
                </a:gridCol>
                <a:gridCol w="648645">
                  <a:extLst>
                    <a:ext uri="{9D8B030D-6E8A-4147-A177-3AD203B41FA5}">
                      <a16:colId xmlns:a16="http://schemas.microsoft.com/office/drawing/2014/main" val="2489273850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25917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93893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1831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194916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50096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8174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5928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53869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437.597.995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413.063.459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162656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1.448.907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72613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20.409.874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430.864.789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411.614.552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305431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17426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5226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02738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65513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52367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90853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42708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39063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73823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67089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57400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1331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27.608.651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15232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27.608.651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53133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15.516.543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40276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12.092.108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24864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989634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382683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44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01D95D-4F26-43D7-9A0E-2C446185A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64929"/>
              </p:ext>
            </p:extLst>
          </p:nvPr>
        </p:nvGraphicFramePr>
        <p:xfrm>
          <a:off x="516132" y="1729646"/>
          <a:ext cx="8088317" cy="899716"/>
        </p:xfrm>
        <a:graphic>
          <a:graphicData uri="http://schemas.openxmlformats.org/drawingml/2006/table">
            <a:tbl>
              <a:tblPr/>
              <a:tblGrid>
                <a:gridCol w="271057">
                  <a:extLst>
                    <a:ext uri="{9D8B030D-6E8A-4147-A177-3AD203B41FA5}">
                      <a16:colId xmlns:a16="http://schemas.microsoft.com/office/drawing/2014/main" val="2949582400"/>
                    </a:ext>
                  </a:extLst>
                </a:gridCol>
                <a:gridCol w="271057">
                  <a:extLst>
                    <a:ext uri="{9D8B030D-6E8A-4147-A177-3AD203B41FA5}">
                      <a16:colId xmlns:a16="http://schemas.microsoft.com/office/drawing/2014/main" val="1832684969"/>
                    </a:ext>
                  </a:extLst>
                </a:gridCol>
                <a:gridCol w="271057">
                  <a:extLst>
                    <a:ext uri="{9D8B030D-6E8A-4147-A177-3AD203B41FA5}">
                      <a16:colId xmlns:a16="http://schemas.microsoft.com/office/drawing/2014/main" val="2098665246"/>
                    </a:ext>
                  </a:extLst>
                </a:gridCol>
                <a:gridCol w="3057514">
                  <a:extLst>
                    <a:ext uri="{9D8B030D-6E8A-4147-A177-3AD203B41FA5}">
                      <a16:colId xmlns:a16="http://schemas.microsoft.com/office/drawing/2014/main" val="1872062717"/>
                    </a:ext>
                  </a:extLst>
                </a:gridCol>
                <a:gridCol w="726430">
                  <a:extLst>
                    <a:ext uri="{9D8B030D-6E8A-4147-A177-3AD203B41FA5}">
                      <a16:colId xmlns:a16="http://schemas.microsoft.com/office/drawing/2014/main" val="2781618483"/>
                    </a:ext>
                  </a:extLst>
                </a:gridCol>
                <a:gridCol w="726430">
                  <a:extLst>
                    <a:ext uri="{9D8B030D-6E8A-4147-A177-3AD203B41FA5}">
                      <a16:colId xmlns:a16="http://schemas.microsoft.com/office/drawing/2014/main" val="2309523763"/>
                    </a:ext>
                  </a:extLst>
                </a:gridCol>
                <a:gridCol w="726430">
                  <a:extLst>
                    <a:ext uri="{9D8B030D-6E8A-4147-A177-3AD203B41FA5}">
                      <a16:colId xmlns:a16="http://schemas.microsoft.com/office/drawing/2014/main" val="3658119396"/>
                    </a:ext>
                  </a:extLst>
                </a:gridCol>
                <a:gridCol w="726430">
                  <a:extLst>
                    <a:ext uri="{9D8B030D-6E8A-4147-A177-3AD203B41FA5}">
                      <a16:colId xmlns:a16="http://schemas.microsoft.com/office/drawing/2014/main" val="418822596"/>
                    </a:ext>
                  </a:extLst>
                </a:gridCol>
                <a:gridCol w="661377">
                  <a:extLst>
                    <a:ext uri="{9D8B030D-6E8A-4147-A177-3AD203B41FA5}">
                      <a16:colId xmlns:a16="http://schemas.microsoft.com/office/drawing/2014/main" val="8485932"/>
                    </a:ext>
                  </a:extLst>
                </a:gridCol>
                <a:gridCol w="650535">
                  <a:extLst>
                    <a:ext uri="{9D8B030D-6E8A-4147-A177-3AD203B41FA5}">
                      <a16:colId xmlns:a16="http://schemas.microsoft.com/office/drawing/2014/main" val="1867255176"/>
                    </a:ext>
                  </a:extLst>
                </a:gridCol>
              </a:tblGrid>
              <a:tr h="1202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225956"/>
                  </a:ext>
                </a:extLst>
              </a:tr>
              <a:tr h="3748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26364"/>
                  </a:ext>
                </a:extLst>
              </a:tr>
              <a:tr h="1348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790976"/>
                  </a:ext>
                </a:extLst>
              </a:tr>
              <a:tr h="1348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334718"/>
                  </a:ext>
                </a:extLst>
              </a:tr>
              <a:tr h="1348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753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1662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210B7F-23AA-4717-B9A6-03A38768C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03908"/>
              </p:ext>
            </p:extLst>
          </p:nvPr>
        </p:nvGraphicFramePr>
        <p:xfrm>
          <a:off x="500057" y="1776666"/>
          <a:ext cx="8032381" cy="2196667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1917132787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043245898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874158490"/>
                    </a:ext>
                  </a:extLst>
                </a:gridCol>
                <a:gridCol w="3036368">
                  <a:extLst>
                    <a:ext uri="{9D8B030D-6E8A-4147-A177-3AD203B41FA5}">
                      <a16:colId xmlns:a16="http://schemas.microsoft.com/office/drawing/2014/main" val="1754137164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784873809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504509011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4077779778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396567003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3966056690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823493681"/>
                    </a:ext>
                  </a:extLst>
                </a:gridCol>
              </a:tblGrid>
              <a:tr h="1264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9837"/>
                  </a:ext>
                </a:extLst>
              </a:tr>
              <a:tr h="3871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201850"/>
                  </a:ext>
                </a:extLst>
              </a:tr>
              <a:tr h="165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16.443.001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26946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14.072.695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23085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1.486.107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07934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25848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6083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61170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26906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371506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19730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61058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662690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51176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5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D72C1A-F1B0-4740-85C7-C9BEC505F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1174"/>
              </p:ext>
            </p:extLst>
          </p:nvPr>
        </p:nvGraphicFramePr>
        <p:xfrm>
          <a:off x="568173" y="1841885"/>
          <a:ext cx="8036268" cy="2187754"/>
        </p:xfrm>
        <a:graphic>
          <a:graphicData uri="http://schemas.openxmlformats.org/drawingml/2006/table">
            <a:tbl>
              <a:tblPr/>
              <a:tblGrid>
                <a:gridCol w="269312">
                  <a:extLst>
                    <a:ext uri="{9D8B030D-6E8A-4147-A177-3AD203B41FA5}">
                      <a16:colId xmlns:a16="http://schemas.microsoft.com/office/drawing/2014/main" val="1481528272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75115492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2405161569"/>
                    </a:ext>
                  </a:extLst>
                </a:gridCol>
                <a:gridCol w="3037838">
                  <a:extLst>
                    <a:ext uri="{9D8B030D-6E8A-4147-A177-3AD203B41FA5}">
                      <a16:colId xmlns:a16="http://schemas.microsoft.com/office/drawing/2014/main" val="2058190766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3835449006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2252501204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287411627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98092016"/>
                    </a:ext>
                  </a:extLst>
                </a:gridCol>
                <a:gridCol w="657121">
                  <a:extLst>
                    <a:ext uri="{9D8B030D-6E8A-4147-A177-3AD203B41FA5}">
                      <a16:colId xmlns:a16="http://schemas.microsoft.com/office/drawing/2014/main" val="4116907633"/>
                    </a:ext>
                  </a:extLst>
                </a:gridCol>
                <a:gridCol w="646349">
                  <a:extLst>
                    <a:ext uri="{9D8B030D-6E8A-4147-A177-3AD203B41FA5}">
                      <a16:colId xmlns:a16="http://schemas.microsoft.com/office/drawing/2014/main" val="4157368821"/>
                    </a:ext>
                  </a:extLst>
                </a:gridCol>
              </a:tblGrid>
              <a:tr h="1259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749172"/>
                  </a:ext>
                </a:extLst>
              </a:tr>
              <a:tr h="3856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896834"/>
                  </a:ext>
                </a:extLst>
              </a:tr>
              <a:tr h="1652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9.345.932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081361"/>
                  </a:ext>
                </a:extLst>
              </a:tr>
              <a:tr h="125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814435"/>
                  </a:ext>
                </a:extLst>
              </a:tr>
              <a:tr h="125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471737"/>
                  </a:ext>
                </a:extLst>
              </a:tr>
              <a:tr h="125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8.288.287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783376"/>
                  </a:ext>
                </a:extLst>
              </a:tr>
              <a:tr h="125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8.288.287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1094"/>
                  </a:ext>
                </a:extLst>
              </a:tr>
              <a:tr h="125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8.288.287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07855"/>
                  </a:ext>
                </a:extLst>
              </a:tr>
              <a:tr h="125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98980"/>
                  </a:ext>
                </a:extLst>
              </a:tr>
              <a:tr h="125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2359"/>
                  </a:ext>
                </a:extLst>
              </a:tr>
              <a:tr h="125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00420"/>
                  </a:ext>
                </a:extLst>
              </a:tr>
              <a:tr h="125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56800"/>
                  </a:ext>
                </a:extLst>
              </a:tr>
              <a:tr h="125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63177"/>
                  </a:ext>
                </a:extLst>
              </a:tr>
              <a:tr h="125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26598"/>
                  </a:ext>
                </a:extLst>
              </a:tr>
              <a:tr h="125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64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2A689E3-3933-474C-B3CE-A663592DC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79330"/>
              </p:ext>
            </p:extLst>
          </p:nvPr>
        </p:nvGraphicFramePr>
        <p:xfrm>
          <a:off x="509463" y="1724216"/>
          <a:ext cx="8022975" cy="1171903"/>
        </p:xfrm>
        <a:graphic>
          <a:graphicData uri="http://schemas.openxmlformats.org/drawingml/2006/table">
            <a:tbl>
              <a:tblPr/>
              <a:tblGrid>
                <a:gridCol w="268867">
                  <a:extLst>
                    <a:ext uri="{9D8B030D-6E8A-4147-A177-3AD203B41FA5}">
                      <a16:colId xmlns:a16="http://schemas.microsoft.com/office/drawing/2014/main" val="4006275622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1364958997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3611500446"/>
                    </a:ext>
                  </a:extLst>
                </a:gridCol>
                <a:gridCol w="3032813">
                  <a:extLst>
                    <a:ext uri="{9D8B030D-6E8A-4147-A177-3AD203B41FA5}">
                      <a16:colId xmlns:a16="http://schemas.microsoft.com/office/drawing/2014/main" val="2106723329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3899360840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716655274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3293037693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785330171"/>
                    </a:ext>
                  </a:extLst>
                </a:gridCol>
                <a:gridCol w="656034">
                  <a:extLst>
                    <a:ext uri="{9D8B030D-6E8A-4147-A177-3AD203B41FA5}">
                      <a16:colId xmlns:a16="http://schemas.microsoft.com/office/drawing/2014/main" val="949034555"/>
                    </a:ext>
                  </a:extLst>
                </a:gridCol>
                <a:gridCol w="645279">
                  <a:extLst>
                    <a:ext uri="{9D8B030D-6E8A-4147-A177-3AD203B41FA5}">
                      <a16:colId xmlns:a16="http://schemas.microsoft.com/office/drawing/2014/main" val="1868807708"/>
                    </a:ext>
                  </a:extLst>
                </a:gridCol>
              </a:tblGrid>
              <a:tr h="1250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48099"/>
                  </a:ext>
                </a:extLst>
              </a:tr>
              <a:tr h="382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18827"/>
                  </a:ext>
                </a:extLst>
              </a:tr>
              <a:tr h="1640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2.759.287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233509"/>
                  </a:ext>
                </a:extLst>
              </a:tr>
              <a:tr h="125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098323"/>
                  </a:ext>
                </a:extLst>
              </a:tr>
              <a:tr h="125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909643"/>
                  </a:ext>
                </a:extLst>
              </a:tr>
              <a:tr h="125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6474"/>
                  </a:ext>
                </a:extLst>
              </a:tr>
              <a:tr h="125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0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DF1660E-EFD2-4836-AD6D-38F085B4B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07323"/>
              </p:ext>
            </p:extLst>
          </p:nvPr>
        </p:nvGraphicFramePr>
        <p:xfrm>
          <a:off x="518859" y="1782146"/>
          <a:ext cx="8084268" cy="2740126"/>
        </p:xfrm>
        <a:graphic>
          <a:graphicData uri="http://schemas.openxmlformats.org/drawingml/2006/table">
            <a:tbl>
              <a:tblPr/>
              <a:tblGrid>
                <a:gridCol w="270921">
                  <a:extLst>
                    <a:ext uri="{9D8B030D-6E8A-4147-A177-3AD203B41FA5}">
                      <a16:colId xmlns:a16="http://schemas.microsoft.com/office/drawing/2014/main" val="3397371447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700290844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3064272583"/>
                    </a:ext>
                  </a:extLst>
                </a:gridCol>
                <a:gridCol w="3055982">
                  <a:extLst>
                    <a:ext uri="{9D8B030D-6E8A-4147-A177-3AD203B41FA5}">
                      <a16:colId xmlns:a16="http://schemas.microsoft.com/office/drawing/2014/main" val="3108587991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1165094416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3150396781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2664588702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4215588302"/>
                    </a:ext>
                  </a:extLst>
                </a:gridCol>
                <a:gridCol w="661046">
                  <a:extLst>
                    <a:ext uri="{9D8B030D-6E8A-4147-A177-3AD203B41FA5}">
                      <a16:colId xmlns:a16="http://schemas.microsoft.com/office/drawing/2014/main" val="3731178817"/>
                    </a:ext>
                  </a:extLst>
                </a:gridCol>
                <a:gridCol w="650209">
                  <a:extLst>
                    <a:ext uri="{9D8B030D-6E8A-4147-A177-3AD203B41FA5}">
                      <a16:colId xmlns:a16="http://schemas.microsoft.com/office/drawing/2014/main" val="4283137934"/>
                    </a:ext>
                  </a:extLst>
                </a:gridCol>
              </a:tblGrid>
              <a:tr h="1281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463230"/>
                  </a:ext>
                </a:extLst>
              </a:tr>
              <a:tr h="39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40897"/>
                  </a:ext>
                </a:extLst>
              </a:tr>
              <a:tr h="1682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20.830.656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5.132.262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66087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3.432.384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184837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1.834.073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578703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9.973.189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8.883.189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649806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750285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454767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03496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23879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175550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91203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775949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715280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781351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266190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54783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049458"/>
                  </a:ext>
                </a:extLst>
              </a:tr>
              <a:tr h="128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999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91880"/>
              </p:ext>
            </p:extLst>
          </p:nvPr>
        </p:nvGraphicFramePr>
        <p:xfrm>
          <a:off x="544798" y="1772816"/>
          <a:ext cx="4000962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118191"/>
              </p:ext>
            </p:extLst>
          </p:nvPr>
        </p:nvGraphicFramePr>
        <p:xfrm>
          <a:off x="4572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600981-8E79-48D3-9545-E649129D9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517294"/>
              </p:ext>
            </p:extLst>
          </p:nvPr>
        </p:nvGraphicFramePr>
        <p:xfrm>
          <a:off x="518864" y="1814018"/>
          <a:ext cx="8072959" cy="1353676"/>
        </p:xfrm>
        <a:graphic>
          <a:graphicData uri="http://schemas.openxmlformats.org/drawingml/2006/table">
            <a:tbl>
              <a:tblPr/>
              <a:tblGrid>
                <a:gridCol w="270542">
                  <a:extLst>
                    <a:ext uri="{9D8B030D-6E8A-4147-A177-3AD203B41FA5}">
                      <a16:colId xmlns:a16="http://schemas.microsoft.com/office/drawing/2014/main" val="1811320267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2910292212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1357351530"/>
                    </a:ext>
                  </a:extLst>
                </a:gridCol>
                <a:gridCol w="3051708">
                  <a:extLst>
                    <a:ext uri="{9D8B030D-6E8A-4147-A177-3AD203B41FA5}">
                      <a16:colId xmlns:a16="http://schemas.microsoft.com/office/drawing/2014/main" val="3122569740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2942363144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1307665042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097883172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040029055"/>
                    </a:ext>
                  </a:extLst>
                </a:gridCol>
                <a:gridCol w="660121">
                  <a:extLst>
                    <a:ext uri="{9D8B030D-6E8A-4147-A177-3AD203B41FA5}">
                      <a16:colId xmlns:a16="http://schemas.microsoft.com/office/drawing/2014/main" val="133031656"/>
                    </a:ext>
                  </a:extLst>
                </a:gridCol>
                <a:gridCol w="649300">
                  <a:extLst>
                    <a:ext uri="{9D8B030D-6E8A-4147-A177-3AD203B41FA5}">
                      <a16:colId xmlns:a16="http://schemas.microsoft.com/office/drawing/2014/main" val="1178167415"/>
                    </a:ext>
                  </a:extLst>
                </a:gridCol>
              </a:tblGrid>
              <a:tr h="1304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398821"/>
                  </a:ext>
                </a:extLst>
              </a:tr>
              <a:tr h="3995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22971"/>
                  </a:ext>
                </a:extLst>
              </a:tr>
              <a:tr h="1712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60169"/>
                  </a:ext>
                </a:extLst>
              </a:tr>
              <a:tr h="130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19671"/>
                  </a:ext>
                </a:extLst>
              </a:tr>
              <a:tr h="130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49255"/>
                  </a:ext>
                </a:extLst>
              </a:tr>
              <a:tr h="130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36079"/>
                  </a:ext>
                </a:extLst>
              </a:tr>
              <a:tr h="130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969763"/>
                  </a:ext>
                </a:extLst>
              </a:tr>
              <a:tr h="130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411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E16F6EC-97E6-413E-B9F6-5D20C0496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675343"/>
              </p:ext>
            </p:extLst>
          </p:nvPr>
        </p:nvGraphicFramePr>
        <p:xfrm>
          <a:off x="528174" y="1774038"/>
          <a:ext cx="8084880" cy="2981644"/>
        </p:xfrm>
        <a:graphic>
          <a:graphicData uri="http://schemas.openxmlformats.org/drawingml/2006/table">
            <a:tbl>
              <a:tblPr/>
              <a:tblGrid>
                <a:gridCol w="270941">
                  <a:extLst>
                    <a:ext uri="{9D8B030D-6E8A-4147-A177-3AD203B41FA5}">
                      <a16:colId xmlns:a16="http://schemas.microsoft.com/office/drawing/2014/main" val="392354992"/>
                    </a:ext>
                  </a:extLst>
                </a:gridCol>
                <a:gridCol w="270941">
                  <a:extLst>
                    <a:ext uri="{9D8B030D-6E8A-4147-A177-3AD203B41FA5}">
                      <a16:colId xmlns:a16="http://schemas.microsoft.com/office/drawing/2014/main" val="3644871352"/>
                    </a:ext>
                  </a:extLst>
                </a:gridCol>
                <a:gridCol w="270941">
                  <a:extLst>
                    <a:ext uri="{9D8B030D-6E8A-4147-A177-3AD203B41FA5}">
                      <a16:colId xmlns:a16="http://schemas.microsoft.com/office/drawing/2014/main" val="898933908"/>
                    </a:ext>
                  </a:extLst>
                </a:gridCol>
                <a:gridCol w="3056215">
                  <a:extLst>
                    <a:ext uri="{9D8B030D-6E8A-4147-A177-3AD203B41FA5}">
                      <a16:colId xmlns:a16="http://schemas.microsoft.com/office/drawing/2014/main" val="1659129062"/>
                    </a:ext>
                  </a:extLst>
                </a:gridCol>
                <a:gridCol w="726122">
                  <a:extLst>
                    <a:ext uri="{9D8B030D-6E8A-4147-A177-3AD203B41FA5}">
                      <a16:colId xmlns:a16="http://schemas.microsoft.com/office/drawing/2014/main" val="2858483839"/>
                    </a:ext>
                  </a:extLst>
                </a:gridCol>
                <a:gridCol w="726122">
                  <a:extLst>
                    <a:ext uri="{9D8B030D-6E8A-4147-A177-3AD203B41FA5}">
                      <a16:colId xmlns:a16="http://schemas.microsoft.com/office/drawing/2014/main" val="2356245010"/>
                    </a:ext>
                  </a:extLst>
                </a:gridCol>
                <a:gridCol w="726122">
                  <a:extLst>
                    <a:ext uri="{9D8B030D-6E8A-4147-A177-3AD203B41FA5}">
                      <a16:colId xmlns:a16="http://schemas.microsoft.com/office/drawing/2014/main" val="737105986"/>
                    </a:ext>
                  </a:extLst>
                </a:gridCol>
                <a:gridCol w="726122">
                  <a:extLst>
                    <a:ext uri="{9D8B030D-6E8A-4147-A177-3AD203B41FA5}">
                      <a16:colId xmlns:a16="http://schemas.microsoft.com/office/drawing/2014/main" val="1006979304"/>
                    </a:ext>
                  </a:extLst>
                </a:gridCol>
                <a:gridCol w="661096">
                  <a:extLst>
                    <a:ext uri="{9D8B030D-6E8A-4147-A177-3AD203B41FA5}">
                      <a16:colId xmlns:a16="http://schemas.microsoft.com/office/drawing/2014/main" val="3119611917"/>
                    </a:ext>
                  </a:extLst>
                </a:gridCol>
                <a:gridCol w="650258">
                  <a:extLst>
                    <a:ext uri="{9D8B030D-6E8A-4147-A177-3AD203B41FA5}">
                      <a16:colId xmlns:a16="http://schemas.microsoft.com/office/drawing/2014/main" val="3476374092"/>
                    </a:ext>
                  </a:extLst>
                </a:gridCol>
              </a:tblGrid>
              <a:tr h="127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509529"/>
                  </a:ext>
                </a:extLst>
              </a:tr>
              <a:tr h="3906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44091"/>
                  </a:ext>
                </a:extLst>
              </a:tr>
              <a:tr h="1674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92.570.497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-6.397.365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32.347.424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068636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3.813.035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857439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322578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62711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9613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27.316.827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14738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27.316.827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1936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13.797.750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42.264.211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18.681.371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40387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8.455.501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819164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1.476.063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897856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6.200.613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28810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1728320,0%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096463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3164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53349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61757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490266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545969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38026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6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3444F9C-5BD9-4745-9A2C-D3E94DBB2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05080"/>
              </p:ext>
            </p:extLst>
          </p:nvPr>
        </p:nvGraphicFramePr>
        <p:xfrm>
          <a:off x="537666" y="1781701"/>
          <a:ext cx="8075443" cy="2479900"/>
        </p:xfrm>
        <a:graphic>
          <a:graphicData uri="http://schemas.openxmlformats.org/drawingml/2006/table">
            <a:tbl>
              <a:tblPr/>
              <a:tblGrid>
                <a:gridCol w="270626">
                  <a:extLst>
                    <a:ext uri="{9D8B030D-6E8A-4147-A177-3AD203B41FA5}">
                      <a16:colId xmlns:a16="http://schemas.microsoft.com/office/drawing/2014/main" val="1142830208"/>
                    </a:ext>
                  </a:extLst>
                </a:gridCol>
                <a:gridCol w="270626">
                  <a:extLst>
                    <a:ext uri="{9D8B030D-6E8A-4147-A177-3AD203B41FA5}">
                      <a16:colId xmlns:a16="http://schemas.microsoft.com/office/drawing/2014/main" val="2834279821"/>
                    </a:ext>
                  </a:extLst>
                </a:gridCol>
                <a:gridCol w="270626">
                  <a:extLst>
                    <a:ext uri="{9D8B030D-6E8A-4147-A177-3AD203B41FA5}">
                      <a16:colId xmlns:a16="http://schemas.microsoft.com/office/drawing/2014/main" val="2577331482"/>
                    </a:ext>
                  </a:extLst>
                </a:gridCol>
                <a:gridCol w="3052646">
                  <a:extLst>
                    <a:ext uri="{9D8B030D-6E8A-4147-A177-3AD203B41FA5}">
                      <a16:colId xmlns:a16="http://schemas.microsoft.com/office/drawing/2014/main" val="4207640980"/>
                    </a:ext>
                  </a:extLst>
                </a:gridCol>
                <a:gridCol w="725274">
                  <a:extLst>
                    <a:ext uri="{9D8B030D-6E8A-4147-A177-3AD203B41FA5}">
                      <a16:colId xmlns:a16="http://schemas.microsoft.com/office/drawing/2014/main" val="1187780239"/>
                    </a:ext>
                  </a:extLst>
                </a:gridCol>
                <a:gridCol w="725274">
                  <a:extLst>
                    <a:ext uri="{9D8B030D-6E8A-4147-A177-3AD203B41FA5}">
                      <a16:colId xmlns:a16="http://schemas.microsoft.com/office/drawing/2014/main" val="76139025"/>
                    </a:ext>
                  </a:extLst>
                </a:gridCol>
                <a:gridCol w="725274">
                  <a:extLst>
                    <a:ext uri="{9D8B030D-6E8A-4147-A177-3AD203B41FA5}">
                      <a16:colId xmlns:a16="http://schemas.microsoft.com/office/drawing/2014/main" val="1013532214"/>
                    </a:ext>
                  </a:extLst>
                </a:gridCol>
                <a:gridCol w="725274">
                  <a:extLst>
                    <a:ext uri="{9D8B030D-6E8A-4147-A177-3AD203B41FA5}">
                      <a16:colId xmlns:a16="http://schemas.microsoft.com/office/drawing/2014/main" val="478390476"/>
                    </a:ext>
                  </a:extLst>
                </a:gridCol>
                <a:gridCol w="660324">
                  <a:extLst>
                    <a:ext uri="{9D8B030D-6E8A-4147-A177-3AD203B41FA5}">
                      <a16:colId xmlns:a16="http://schemas.microsoft.com/office/drawing/2014/main" val="1201376935"/>
                    </a:ext>
                  </a:extLst>
                </a:gridCol>
                <a:gridCol w="649499">
                  <a:extLst>
                    <a:ext uri="{9D8B030D-6E8A-4147-A177-3AD203B41FA5}">
                      <a16:colId xmlns:a16="http://schemas.microsoft.com/office/drawing/2014/main" val="2425705916"/>
                    </a:ext>
                  </a:extLst>
                </a:gridCol>
              </a:tblGrid>
              <a:tr h="1279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270799"/>
                  </a:ext>
                </a:extLst>
              </a:tr>
              <a:tr h="3919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862486"/>
                  </a:ext>
                </a:extLst>
              </a:tr>
              <a:tr h="1679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31.926.544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5.445.933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179714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023431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95419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106600,0%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106600,0%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611527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106600,0%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106600,0%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80391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4.477.932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583514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4.477.932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219282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1.520.685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457486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5.191.606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55630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5220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1.797.084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018153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206057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220784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8185"/>
                  </a:ext>
                </a:extLst>
              </a:tr>
              <a:tr h="127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9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0D4C17A-00A9-4C91-8F21-54EE8B219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8288"/>
              </p:ext>
            </p:extLst>
          </p:nvPr>
        </p:nvGraphicFramePr>
        <p:xfrm>
          <a:off x="536262" y="1956769"/>
          <a:ext cx="7995048" cy="1823382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631485012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1342586452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1060487757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1276808859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330040156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557238097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4273839584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50816979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71968829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195682388"/>
                    </a:ext>
                  </a:extLst>
                </a:gridCol>
              </a:tblGrid>
              <a:tr h="1268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949668"/>
                  </a:ext>
                </a:extLst>
              </a:tr>
              <a:tr h="3884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541827"/>
                  </a:ext>
                </a:extLst>
              </a:tr>
              <a:tr h="1664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62147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82710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546127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56507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984567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76597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69036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174882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52152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820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694" y="1484783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0D6A534-2C53-4EF2-A8E9-3252F4352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461482"/>
              </p:ext>
            </p:extLst>
          </p:nvPr>
        </p:nvGraphicFramePr>
        <p:xfrm>
          <a:off x="539551" y="1864195"/>
          <a:ext cx="8111093" cy="1723850"/>
        </p:xfrm>
        <a:graphic>
          <a:graphicData uri="http://schemas.openxmlformats.org/drawingml/2006/table">
            <a:tbl>
              <a:tblPr/>
              <a:tblGrid>
                <a:gridCol w="271456">
                  <a:extLst>
                    <a:ext uri="{9D8B030D-6E8A-4147-A177-3AD203B41FA5}">
                      <a16:colId xmlns:a16="http://schemas.microsoft.com/office/drawing/2014/main" val="1515778440"/>
                    </a:ext>
                  </a:extLst>
                </a:gridCol>
                <a:gridCol w="271456">
                  <a:extLst>
                    <a:ext uri="{9D8B030D-6E8A-4147-A177-3AD203B41FA5}">
                      <a16:colId xmlns:a16="http://schemas.microsoft.com/office/drawing/2014/main" val="2688265244"/>
                    </a:ext>
                  </a:extLst>
                </a:gridCol>
                <a:gridCol w="271456">
                  <a:extLst>
                    <a:ext uri="{9D8B030D-6E8A-4147-A177-3AD203B41FA5}">
                      <a16:colId xmlns:a16="http://schemas.microsoft.com/office/drawing/2014/main" val="2328399598"/>
                    </a:ext>
                  </a:extLst>
                </a:gridCol>
                <a:gridCol w="3072876">
                  <a:extLst>
                    <a:ext uri="{9D8B030D-6E8A-4147-A177-3AD203B41FA5}">
                      <a16:colId xmlns:a16="http://schemas.microsoft.com/office/drawing/2014/main" val="1214149579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137623256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1051531290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4189209653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2409944378"/>
                    </a:ext>
                  </a:extLst>
                </a:gridCol>
                <a:gridCol w="662352">
                  <a:extLst>
                    <a:ext uri="{9D8B030D-6E8A-4147-A177-3AD203B41FA5}">
                      <a16:colId xmlns:a16="http://schemas.microsoft.com/office/drawing/2014/main" val="1696408515"/>
                    </a:ext>
                  </a:extLst>
                </a:gridCol>
                <a:gridCol w="651493">
                  <a:extLst>
                    <a:ext uri="{9D8B030D-6E8A-4147-A177-3AD203B41FA5}">
                      <a16:colId xmlns:a16="http://schemas.microsoft.com/office/drawing/2014/main" val="2378398701"/>
                    </a:ext>
                  </a:extLst>
                </a:gridCol>
              </a:tblGrid>
              <a:tr h="1288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18846"/>
                  </a:ext>
                </a:extLst>
              </a:tr>
              <a:tr h="394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273586"/>
                  </a:ext>
                </a:extLst>
              </a:tr>
              <a:tr h="1691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6.625.144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32.777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2.901.737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258050"/>
                  </a:ext>
                </a:extLst>
              </a:tr>
              <a:tr h="128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5.825.379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-5.188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2.392.178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26251"/>
                  </a:ext>
                </a:extLst>
              </a:tr>
              <a:tr h="128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285.612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66410"/>
                  </a:ext>
                </a:extLst>
              </a:tr>
              <a:tr h="128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859371"/>
                  </a:ext>
                </a:extLst>
              </a:tr>
              <a:tr h="128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178524"/>
                  </a:ext>
                </a:extLst>
              </a:tr>
              <a:tr h="128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40.415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6024"/>
                  </a:ext>
                </a:extLst>
              </a:tr>
              <a:tr h="128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40.415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85770"/>
                  </a:ext>
                </a:extLst>
              </a:tr>
              <a:tr h="128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64458"/>
                  </a:ext>
                </a:extLst>
              </a:tr>
              <a:tr h="128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16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AEE21BF-12AD-405A-8BDD-B6A71D13A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8352"/>
              </p:ext>
            </p:extLst>
          </p:nvPr>
        </p:nvGraphicFramePr>
        <p:xfrm>
          <a:off x="562106" y="1715360"/>
          <a:ext cx="8043649" cy="2422087"/>
        </p:xfrm>
        <a:graphic>
          <a:graphicData uri="http://schemas.openxmlformats.org/drawingml/2006/table">
            <a:tbl>
              <a:tblPr/>
              <a:tblGrid>
                <a:gridCol w="269560">
                  <a:extLst>
                    <a:ext uri="{9D8B030D-6E8A-4147-A177-3AD203B41FA5}">
                      <a16:colId xmlns:a16="http://schemas.microsoft.com/office/drawing/2014/main" val="2355551412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3655672248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3732876576"/>
                    </a:ext>
                  </a:extLst>
                </a:gridCol>
                <a:gridCol w="3040627">
                  <a:extLst>
                    <a:ext uri="{9D8B030D-6E8A-4147-A177-3AD203B41FA5}">
                      <a16:colId xmlns:a16="http://schemas.microsoft.com/office/drawing/2014/main" val="2988852092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712101773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951304692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458011139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3392060162"/>
                    </a:ext>
                  </a:extLst>
                </a:gridCol>
                <a:gridCol w="657724">
                  <a:extLst>
                    <a:ext uri="{9D8B030D-6E8A-4147-A177-3AD203B41FA5}">
                      <a16:colId xmlns:a16="http://schemas.microsoft.com/office/drawing/2014/main" val="3180789423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1614420542"/>
                    </a:ext>
                  </a:extLst>
                </a:gridCol>
              </a:tblGrid>
              <a:tr h="1250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4654"/>
                  </a:ext>
                </a:extLst>
              </a:tr>
              <a:tr h="3828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309675"/>
                  </a:ext>
                </a:extLst>
              </a:tr>
              <a:tr h="1640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-977.621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675862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687957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996934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1.696.693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-1.028.463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58118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434615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68752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11848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561216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303721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4811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 de Turismo Social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96119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66148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2782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11936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808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744C8BA-10D2-4847-BBFE-910325819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81831"/>
              </p:ext>
            </p:extLst>
          </p:nvPr>
        </p:nvGraphicFramePr>
        <p:xfrm>
          <a:off x="532141" y="1964877"/>
          <a:ext cx="7950134" cy="2690855"/>
        </p:xfrm>
        <a:graphic>
          <a:graphicData uri="http://schemas.openxmlformats.org/drawingml/2006/table">
            <a:tbl>
              <a:tblPr/>
              <a:tblGrid>
                <a:gridCol w="266426">
                  <a:extLst>
                    <a:ext uri="{9D8B030D-6E8A-4147-A177-3AD203B41FA5}">
                      <a16:colId xmlns:a16="http://schemas.microsoft.com/office/drawing/2014/main" val="653067911"/>
                    </a:ext>
                  </a:extLst>
                </a:gridCol>
                <a:gridCol w="266426">
                  <a:extLst>
                    <a:ext uri="{9D8B030D-6E8A-4147-A177-3AD203B41FA5}">
                      <a16:colId xmlns:a16="http://schemas.microsoft.com/office/drawing/2014/main" val="973921427"/>
                    </a:ext>
                  </a:extLst>
                </a:gridCol>
                <a:gridCol w="266426">
                  <a:extLst>
                    <a:ext uri="{9D8B030D-6E8A-4147-A177-3AD203B41FA5}">
                      <a16:colId xmlns:a16="http://schemas.microsoft.com/office/drawing/2014/main" val="2347173409"/>
                    </a:ext>
                  </a:extLst>
                </a:gridCol>
                <a:gridCol w="3005277">
                  <a:extLst>
                    <a:ext uri="{9D8B030D-6E8A-4147-A177-3AD203B41FA5}">
                      <a16:colId xmlns:a16="http://schemas.microsoft.com/office/drawing/2014/main" val="426859325"/>
                    </a:ext>
                  </a:extLst>
                </a:gridCol>
                <a:gridCol w="714020">
                  <a:extLst>
                    <a:ext uri="{9D8B030D-6E8A-4147-A177-3AD203B41FA5}">
                      <a16:colId xmlns:a16="http://schemas.microsoft.com/office/drawing/2014/main" val="705776796"/>
                    </a:ext>
                  </a:extLst>
                </a:gridCol>
                <a:gridCol w="714020">
                  <a:extLst>
                    <a:ext uri="{9D8B030D-6E8A-4147-A177-3AD203B41FA5}">
                      <a16:colId xmlns:a16="http://schemas.microsoft.com/office/drawing/2014/main" val="3284592040"/>
                    </a:ext>
                  </a:extLst>
                </a:gridCol>
                <a:gridCol w="714020">
                  <a:extLst>
                    <a:ext uri="{9D8B030D-6E8A-4147-A177-3AD203B41FA5}">
                      <a16:colId xmlns:a16="http://schemas.microsoft.com/office/drawing/2014/main" val="486893957"/>
                    </a:ext>
                  </a:extLst>
                </a:gridCol>
                <a:gridCol w="714020">
                  <a:extLst>
                    <a:ext uri="{9D8B030D-6E8A-4147-A177-3AD203B41FA5}">
                      <a16:colId xmlns:a16="http://schemas.microsoft.com/office/drawing/2014/main" val="166911272"/>
                    </a:ext>
                  </a:extLst>
                </a:gridCol>
                <a:gridCol w="650078">
                  <a:extLst>
                    <a:ext uri="{9D8B030D-6E8A-4147-A177-3AD203B41FA5}">
                      <a16:colId xmlns:a16="http://schemas.microsoft.com/office/drawing/2014/main" val="390868152"/>
                    </a:ext>
                  </a:extLst>
                </a:gridCol>
                <a:gridCol w="639421">
                  <a:extLst>
                    <a:ext uri="{9D8B030D-6E8A-4147-A177-3AD203B41FA5}">
                      <a16:colId xmlns:a16="http://schemas.microsoft.com/office/drawing/2014/main" val="214525993"/>
                    </a:ext>
                  </a:extLst>
                </a:gridCol>
              </a:tblGrid>
              <a:tr h="1255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84121"/>
                  </a:ext>
                </a:extLst>
              </a:tr>
              <a:tr h="3844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90090"/>
                  </a:ext>
                </a:extLst>
              </a:tr>
              <a:tr h="1647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3.203.264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335484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1.931.104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093589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31053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668998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19663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954005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54726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506074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Renegociación y Reemprendimiento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31459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57632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41889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420588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10424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88822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57814"/>
                  </a:ext>
                </a:extLst>
              </a:tr>
              <a:tr h="1333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568389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31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265392-17CF-402C-85D5-5541EB80B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38860"/>
              </p:ext>
            </p:extLst>
          </p:nvPr>
        </p:nvGraphicFramePr>
        <p:xfrm>
          <a:off x="575423" y="1996114"/>
          <a:ext cx="7957012" cy="2610383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3922349962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387569895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531529349"/>
                    </a:ext>
                  </a:extLst>
                </a:gridCol>
                <a:gridCol w="3007878">
                  <a:extLst>
                    <a:ext uri="{9D8B030D-6E8A-4147-A177-3AD203B41FA5}">
                      <a16:colId xmlns:a16="http://schemas.microsoft.com/office/drawing/2014/main" val="1877466074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336781230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78707896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45048008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620618721"/>
                    </a:ext>
                  </a:extLst>
                </a:gridCol>
                <a:gridCol w="650640">
                  <a:extLst>
                    <a:ext uri="{9D8B030D-6E8A-4147-A177-3AD203B41FA5}">
                      <a16:colId xmlns:a16="http://schemas.microsoft.com/office/drawing/2014/main" val="3653139454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2840264140"/>
                    </a:ext>
                  </a:extLst>
                </a:gridCol>
              </a:tblGrid>
              <a:tr h="1281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92265"/>
                  </a:ext>
                </a:extLst>
              </a:tr>
              <a:tr h="3923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976528"/>
                  </a:ext>
                </a:extLst>
              </a:tr>
              <a:tr h="168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2.593.110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20829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342.273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225042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049729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695976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43387"/>
                  </a:ext>
                </a:extLst>
              </a:tr>
              <a:tr h="25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546584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510954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65866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428243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106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96405"/>
                  </a:ext>
                </a:extLst>
              </a:tr>
              <a:tr h="25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263718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533065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28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06244"/>
              </p:ext>
            </p:extLst>
          </p:nvPr>
        </p:nvGraphicFramePr>
        <p:xfrm>
          <a:off x="591814" y="2132856"/>
          <a:ext cx="7868617" cy="371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027355"/>
              </p:ext>
            </p:extLst>
          </p:nvPr>
        </p:nvGraphicFramePr>
        <p:xfrm>
          <a:off x="568039" y="2276872"/>
          <a:ext cx="7999847" cy="376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0062" y="1428386"/>
            <a:ext cx="7978690" cy="27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BA5257B-2387-468E-8617-91F0F0537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97258"/>
              </p:ext>
            </p:extLst>
          </p:nvPr>
        </p:nvGraphicFramePr>
        <p:xfrm>
          <a:off x="518865" y="1787183"/>
          <a:ext cx="7959887" cy="2325269"/>
        </p:xfrm>
        <a:graphic>
          <a:graphicData uri="http://schemas.openxmlformats.org/drawingml/2006/table">
            <a:tbl>
              <a:tblPr/>
              <a:tblGrid>
                <a:gridCol w="285505">
                  <a:extLst>
                    <a:ext uri="{9D8B030D-6E8A-4147-A177-3AD203B41FA5}">
                      <a16:colId xmlns:a16="http://schemas.microsoft.com/office/drawing/2014/main" val="1640618988"/>
                    </a:ext>
                  </a:extLst>
                </a:gridCol>
                <a:gridCol w="3220500">
                  <a:extLst>
                    <a:ext uri="{9D8B030D-6E8A-4147-A177-3AD203B41FA5}">
                      <a16:colId xmlns:a16="http://schemas.microsoft.com/office/drawing/2014/main" val="3254892279"/>
                    </a:ext>
                  </a:extLst>
                </a:gridCol>
                <a:gridCol w="765154">
                  <a:extLst>
                    <a:ext uri="{9D8B030D-6E8A-4147-A177-3AD203B41FA5}">
                      <a16:colId xmlns:a16="http://schemas.microsoft.com/office/drawing/2014/main" val="2929640865"/>
                    </a:ext>
                  </a:extLst>
                </a:gridCol>
                <a:gridCol w="765154">
                  <a:extLst>
                    <a:ext uri="{9D8B030D-6E8A-4147-A177-3AD203B41FA5}">
                      <a16:colId xmlns:a16="http://schemas.microsoft.com/office/drawing/2014/main" val="3013911654"/>
                    </a:ext>
                  </a:extLst>
                </a:gridCol>
                <a:gridCol w="765154">
                  <a:extLst>
                    <a:ext uri="{9D8B030D-6E8A-4147-A177-3AD203B41FA5}">
                      <a16:colId xmlns:a16="http://schemas.microsoft.com/office/drawing/2014/main" val="3893988437"/>
                    </a:ext>
                  </a:extLst>
                </a:gridCol>
                <a:gridCol w="765154">
                  <a:extLst>
                    <a:ext uri="{9D8B030D-6E8A-4147-A177-3AD203B41FA5}">
                      <a16:colId xmlns:a16="http://schemas.microsoft.com/office/drawing/2014/main" val="520447731"/>
                    </a:ext>
                  </a:extLst>
                </a:gridCol>
                <a:gridCol w="696633">
                  <a:extLst>
                    <a:ext uri="{9D8B030D-6E8A-4147-A177-3AD203B41FA5}">
                      <a16:colId xmlns:a16="http://schemas.microsoft.com/office/drawing/2014/main" val="4252820901"/>
                    </a:ext>
                  </a:extLst>
                </a:gridCol>
                <a:gridCol w="696633">
                  <a:extLst>
                    <a:ext uri="{9D8B030D-6E8A-4147-A177-3AD203B41FA5}">
                      <a16:colId xmlns:a16="http://schemas.microsoft.com/office/drawing/2014/main" val="2468543519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535448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15587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1.029.849.395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1.537.333.352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507.483.957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636.846.952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1183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161.495.339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161.954.237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458.898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62.682.903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1894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41.325.315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44.978.543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3.653.228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11.412.981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49149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460.504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958.692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62587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296.953.076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432.865.393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135.912.317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101.112.895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8713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437.726.717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410.583.619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413.184.334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8754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4148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8.506.339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1.034.484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8547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372.318.540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-46.012.500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16485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4015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27.608.651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12922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54379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7.758.897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1.521.315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11.406.824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3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4404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5E72E8E-9B3A-4184-A819-27827C09F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870522"/>
              </p:ext>
            </p:extLst>
          </p:nvPr>
        </p:nvGraphicFramePr>
        <p:xfrm>
          <a:off x="558518" y="1669004"/>
          <a:ext cx="7767058" cy="4323746"/>
        </p:xfrm>
        <a:graphic>
          <a:graphicData uri="http://schemas.openxmlformats.org/drawingml/2006/table">
            <a:tbl>
              <a:tblPr/>
              <a:tblGrid>
                <a:gridCol w="257102">
                  <a:extLst>
                    <a:ext uri="{9D8B030D-6E8A-4147-A177-3AD203B41FA5}">
                      <a16:colId xmlns:a16="http://schemas.microsoft.com/office/drawing/2014/main" val="899594916"/>
                    </a:ext>
                  </a:extLst>
                </a:gridCol>
                <a:gridCol w="257102">
                  <a:extLst>
                    <a:ext uri="{9D8B030D-6E8A-4147-A177-3AD203B41FA5}">
                      <a16:colId xmlns:a16="http://schemas.microsoft.com/office/drawing/2014/main" val="422338453"/>
                    </a:ext>
                  </a:extLst>
                </a:gridCol>
                <a:gridCol w="2900113">
                  <a:extLst>
                    <a:ext uri="{9D8B030D-6E8A-4147-A177-3AD203B41FA5}">
                      <a16:colId xmlns:a16="http://schemas.microsoft.com/office/drawing/2014/main" val="1123785174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1415755468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3985608792"/>
                    </a:ext>
                  </a:extLst>
                </a:gridCol>
                <a:gridCol w="763593">
                  <a:extLst>
                    <a:ext uri="{9D8B030D-6E8A-4147-A177-3AD203B41FA5}">
                      <a16:colId xmlns:a16="http://schemas.microsoft.com/office/drawing/2014/main" val="1899683789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1110463252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958649971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2853773931"/>
                    </a:ext>
                  </a:extLst>
                </a:gridCol>
              </a:tblGrid>
              <a:tr h="145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70730"/>
                  </a:ext>
                </a:extLst>
              </a:tr>
              <a:tr h="3558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59523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76.750.069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36.497.941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035834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36.939.319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16.494.196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933627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20.003.745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59750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815755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807400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14.884.948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386.125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5.993.856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49853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37.512.756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14.000.917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10697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37.512.756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14.000.917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12639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238732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33.221.882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13.126.089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90240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1.165.513.435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465.454.915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520.566.832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1270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1.165.513.435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465.454.915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520.566.832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47060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552557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25.788.933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86533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16.443.001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67503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9.345.932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84696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2.759.287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897805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25.637.049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5.914.955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50401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20.830.656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5.132.262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720877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782.693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30451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92.570.497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-6.397.365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32.347.424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275707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92.570.497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-6.397.365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32.347.424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882325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31.926.544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1.208.704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5.445.933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10824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1.659.539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651957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6.625.144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32.777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2.901.737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984901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2.675.544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-977.621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747.275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570549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3.203.264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01971"/>
                  </a:ext>
                </a:extLst>
              </a:tr>
              <a:tr h="13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2.593.110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8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78073"/>
            <a:ext cx="79019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FET – Covid - 19 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06DC251-4DA7-4770-BCC4-A1A91E12E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04396"/>
              </p:ext>
            </p:extLst>
          </p:nvPr>
        </p:nvGraphicFramePr>
        <p:xfrm>
          <a:off x="558518" y="1669004"/>
          <a:ext cx="7901916" cy="1151177"/>
        </p:xfrm>
        <a:graphic>
          <a:graphicData uri="http://schemas.openxmlformats.org/drawingml/2006/table">
            <a:tbl>
              <a:tblPr/>
              <a:tblGrid>
                <a:gridCol w="261567">
                  <a:extLst>
                    <a:ext uri="{9D8B030D-6E8A-4147-A177-3AD203B41FA5}">
                      <a16:colId xmlns:a16="http://schemas.microsoft.com/office/drawing/2014/main" val="3173856348"/>
                    </a:ext>
                  </a:extLst>
                </a:gridCol>
                <a:gridCol w="261567">
                  <a:extLst>
                    <a:ext uri="{9D8B030D-6E8A-4147-A177-3AD203B41FA5}">
                      <a16:colId xmlns:a16="http://schemas.microsoft.com/office/drawing/2014/main" val="1532912166"/>
                    </a:ext>
                  </a:extLst>
                </a:gridCol>
                <a:gridCol w="2950466">
                  <a:extLst>
                    <a:ext uri="{9D8B030D-6E8A-4147-A177-3AD203B41FA5}">
                      <a16:colId xmlns:a16="http://schemas.microsoft.com/office/drawing/2014/main" val="3203427193"/>
                    </a:ext>
                  </a:extLst>
                </a:gridCol>
                <a:gridCol w="795161">
                  <a:extLst>
                    <a:ext uri="{9D8B030D-6E8A-4147-A177-3AD203B41FA5}">
                      <a16:colId xmlns:a16="http://schemas.microsoft.com/office/drawing/2014/main" val="1209479247"/>
                    </a:ext>
                  </a:extLst>
                </a:gridCol>
                <a:gridCol w="795161">
                  <a:extLst>
                    <a:ext uri="{9D8B030D-6E8A-4147-A177-3AD203B41FA5}">
                      <a16:colId xmlns:a16="http://schemas.microsoft.com/office/drawing/2014/main" val="3067423815"/>
                    </a:ext>
                  </a:extLst>
                </a:gridCol>
                <a:gridCol w="776852">
                  <a:extLst>
                    <a:ext uri="{9D8B030D-6E8A-4147-A177-3AD203B41FA5}">
                      <a16:colId xmlns:a16="http://schemas.microsoft.com/office/drawing/2014/main" val="1737670821"/>
                    </a:ext>
                  </a:extLst>
                </a:gridCol>
                <a:gridCol w="795161">
                  <a:extLst>
                    <a:ext uri="{9D8B030D-6E8A-4147-A177-3AD203B41FA5}">
                      <a16:colId xmlns:a16="http://schemas.microsoft.com/office/drawing/2014/main" val="1417446868"/>
                    </a:ext>
                  </a:extLst>
                </a:gridCol>
                <a:gridCol w="638222">
                  <a:extLst>
                    <a:ext uri="{9D8B030D-6E8A-4147-A177-3AD203B41FA5}">
                      <a16:colId xmlns:a16="http://schemas.microsoft.com/office/drawing/2014/main" val="2600906777"/>
                    </a:ext>
                  </a:extLst>
                </a:gridCol>
                <a:gridCol w="627759">
                  <a:extLst>
                    <a:ext uri="{9D8B030D-6E8A-4147-A177-3AD203B41FA5}">
                      <a16:colId xmlns:a16="http://schemas.microsoft.com/office/drawing/2014/main" val="3603981694"/>
                    </a:ext>
                  </a:extLst>
                </a:gridCol>
              </a:tblGrid>
              <a:tr h="1534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797849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61102"/>
                  </a:ext>
                </a:extLst>
              </a:tr>
              <a:tr h="1611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491400"/>
                  </a:ext>
                </a:extLst>
              </a:tr>
              <a:tr h="1534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919064"/>
                  </a:ext>
                </a:extLst>
              </a:tr>
              <a:tr h="1534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64.217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621637"/>
                  </a:ext>
                </a:extLst>
              </a:tr>
              <a:tr h="1534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64.217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36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5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0362" y="1506686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A5B3B17-AB48-455A-94E4-27C65D221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46593"/>
              </p:ext>
            </p:extLst>
          </p:nvPr>
        </p:nvGraphicFramePr>
        <p:xfrm>
          <a:off x="573729" y="1865040"/>
          <a:ext cx="7886701" cy="409373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534688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465698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5062712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806097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722367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80213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410584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0540045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7936556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955639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9230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295838"/>
                  </a:ext>
                </a:extLst>
              </a:tr>
              <a:tr h="1399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36.939.319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16.494.196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35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3.350.403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36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85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760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76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9.073.180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87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8.102.768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837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7928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06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758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28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45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Escritorio Empresa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627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3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03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62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22264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526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03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314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00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4.565.316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3.558.154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02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564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2.076.961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9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591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09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18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06F868B-C097-4E71-93B0-EECE87545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0826"/>
              </p:ext>
            </p:extLst>
          </p:nvPr>
        </p:nvGraphicFramePr>
        <p:xfrm>
          <a:off x="544926" y="1965960"/>
          <a:ext cx="8059573" cy="2940381"/>
        </p:xfrm>
        <a:graphic>
          <a:graphicData uri="http://schemas.openxmlformats.org/drawingml/2006/table">
            <a:tbl>
              <a:tblPr/>
              <a:tblGrid>
                <a:gridCol w="270093">
                  <a:extLst>
                    <a:ext uri="{9D8B030D-6E8A-4147-A177-3AD203B41FA5}">
                      <a16:colId xmlns:a16="http://schemas.microsoft.com/office/drawing/2014/main" val="1900501633"/>
                    </a:ext>
                  </a:extLst>
                </a:gridCol>
                <a:gridCol w="270093">
                  <a:extLst>
                    <a:ext uri="{9D8B030D-6E8A-4147-A177-3AD203B41FA5}">
                      <a16:colId xmlns:a16="http://schemas.microsoft.com/office/drawing/2014/main" val="740270365"/>
                    </a:ext>
                  </a:extLst>
                </a:gridCol>
                <a:gridCol w="270093">
                  <a:extLst>
                    <a:ext uri="{9D8B030D-6E8A-4147-A177-3AD203B41FA5}">
                      <a16:colId xmlns:a16="http://schemas.microsoft.com/office/drawing/2014/main" val="483927332"/>
                    </a:ext>
                  </a:extLst>
                </a:gridCol>
                <a:gridCol w="3046648">
                  <a:extLst>
                    <a:ext uri="{9D8B030D-6E8A-4147-A177-3AD203B41FA5}">
                      <a16:colId xmlns:a16="http://schemas.microsoft.com/office/drawing/2014/main" val="411108395"/>
                    </a:ext>
                  </a:extLst>
                </a:gridCol>
                <a:gridCol w="723849">
                  <a:extLst>
                    <a:ext uri="{9D8B030D-6E8A-4147-A177-3AD203B41FA5}">
                      <a16:colId xmlns:a16="http://schemas.microsoft.com/office/drawing/2014/main" val="781962402"/>
                    </a:ext>
                  </a:extLst>
                </a:gridCol>
                <a:gridCol w="723849">
                  <a:extLst>
                    <a:ext uri="{9D8B030D-6E8A-4147-A177-3AD203B41FA5}">
                      <a16:colId xmlns:a16="http://schemas.microsoft.com/office/drawing/2014/main" val="4079882629"/>
                    </a:ext>
                  </a:extLst>
                </a:gridCol>
                <a:gridCol w="723849">
                  <a:extLst>
                    <a:ext uri="{9D8B030D-6E8A-4147-A177-3AD203B41FA5}">
                      <a16:colId xmlns:a16="http://schemas.microsoft.com/office/drawing/2014/main" val="3949456281"/>
                    </a:ext>
                  </a:extLst>
                </a:gridCol>
                <a:gridCol w="723849">
                  <a:extLst>
                    <a:ext uri="{9D8B030D-6E8A-4147-A177-3AD203B41FA5}">
                      <a16:colId xmlns:a16="http://schemas.microsoft.com/office/drawing/2014/main" val="1785064633"/>
                    </a:ext>
                  </a:extLst>
                </a:gridCol>
                <a:gridCol w="659027">
                  <a:extLst>
                    <a:ext uri="{9D8B030D-6E8A-4147-A177-3AD203B41FA5}">
                      <a16:colId xmlns:a16="http://schemas.microsoft.com/office/drawing/2014/main" val="1000910804"/>
                    </a:ext>
                  </a:extLst>
                </a:gridCol>
                <a:gridCol w="648223">
                  <a:extLst>
                    <a:ext uri="{9D8B030D-6E8A-4147-A177-3AD203B41FA5}">
                      <a16:colId xmlns:a16="http://schemas.microsoft.com/office/drawing/2014/main" val="892372872"/>
                    </a:ext>
                  </a:extLst>
                </a:gridCol>
              </a:tblGrid>
              <a:tr h="2356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60560"/>
                  </a:ext>
                </a:extLst>
              </a:tr>
              <a:tr h="3875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643900"/>
                  </a:ext>
                </a:extLst>
              </a:tr>
              <a:tr h="1660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20.003.745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21194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001133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19.973.928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53115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80847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731383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19.608.928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33385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736458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498730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43314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2.984.508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28656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302023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302910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3.246.089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559412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8662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Consorcios Tecnológicos - CORFO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503143"/>
                  </a:ext>
                </a:extLst>
              </a:tr>
              <a:tr h="1265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380123"/>
                  </a:ext>
                </a:extLst>
              </a:tr>
              <a:tr h="253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Normalización y Oficina Internacional de Pesos y Medidas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7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7191</Words>
  <Application>Microsoft Office PowerPoint</Application>
  <PresentationFormat>Presentación en pantalla (4:3)</PresentationFormat>
  <Paragraphs>4037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MAYO DE 2021 PARTIDA 07: MINISTERIO DE ECONOMÍA, FOMENTO Y TURISMO</vt:lpstr>
      <vt:lpstr>EJECUCIÓN ACUMULADA DE GASTOS A MAYO DE 2021  PARTIDA 07 MINISTERIO DE ECONOMÍA, FOMENTO Y TURISMO</vt:lpstr>
      <vt:lpstr>Presentación de PowerPoint</vt:lpstr>
      <vt:lpstr>Presentación de PowerPoint</vt:lpstr>
      <vt:lpstr>EJECUCIÓN ACUMULADA DE GASTOS A MAYO DE 2021  PARTIDA 07 MINISTERIO DE ECONOMÍA, FOMENTO Y TURISMO</vt:lpstr>
      <vt:lpstr>EJECUCIÓN ACUMULADA DE GASTOS A MAYO DE 2021  PARTIDA 07 RESUMEN POR CAPÍTULOS</vt:lpstr>
      <vt:lpstr>EJECUCIÓN ACUMULADA DE GASTOS A MAYO DE 2021  PARTIDA 07 RESUMEN FET – Covid - 19 </vt:lpstr>
      <vt:lpstr>EJECUCIÓN ACUMULADA DE GASTOS A MAYO DE 2021  PARTIDA 07. CAPÍTULO 01. PROGRAMA 01: SUBSECRETARÍA DE ECONOMÍA Y EMPRESAS DE MENOR TAMAÑO</vt:lpstr>
      <vt:lpstr>EJECUCIÓN ACUMULADA DE GASTOS A MAYO DE 2021  PARTIDA 07. CAPÍTULO 01. PROGRAMA 07: PROGRAMA FONDO DE INNOVACIÓN PARA LA COMPETITIVIDAD</vt:lpstr>
      <vt:lpstr>EJECUCIÓN ACUMULADA DE GASTOS A MAYO DE 2021  PARTIDA 07. CAPÍTULO 02. PROGRAMA 01: SERVICIO NACIONAL DEL CONSUMIDOR</vt:lpstr>
      <vt:lpstr>EJECUCIÓN ACUMULADA DE GASTOS A MAYO DE 2021  PARTIDA 07. CAPÍTULO 03. PROGRAMA 01: SUBSECRETARÍA DE PESCA Y ACUICULTURA</vt:lpstr>
      <vt:lpstr>EJECUCIÓN ACUMULADA DE GASTOS A MAYO DE 2021  PARTIDA 07. CAPÍTULO 04. PROGRAMA 01: SERVICIO NACIONAL DE PESCA Y ACUICULTURA</vt:lpstr>
      <vt:lpstr>EJECUCIÓN ACUMULADA DE GASTOS A MAYO DE 2021  PARTIDA 07. CAPÍTULO 06. PROGRAMA 01: CORPORACIÓN DE FOMENTO DE LA PRODUCCIÓN</vt:lpstr>
      <vt:lpstr>EJECUCIÓN ACUMULADA DE GASTOS A MAYO DE 2021  PARTIDA 07. CAPÍTULO 06. PROGRAMA 01: CORPORACIÓN DE FOMENTO DE LA PRODUCCIÓN</vt:lpstr>
      <vt:lpstr>EJECUCIÓN ACUMULADA DE GASTOS A MAYO DE 2021  PARTIDA 07. CAPÍTULO 06. PROGRAMA 01: CORPORACIÓN DE FOMENTO DE LA PRODUCCIÓN</vt:lpstr>
      <vt:lpstr>EJECUCIÓN ACUMULADA DE GASTOS A MAYO DE 2021  PARTIDA 07. CAPÍTULO 07. PROGRAMA 01: INSTITUTO NACIONAL DE ESTADÍSTICAS</vt:lpstr>
      <vt:lpstr>EJECUCIÓN ACUMULADA DE GASTOS A MAYO DE 2021  PARTIDA 07. CAPÍTULO 07. PROGRAMA 02: PROGRAMA CENSOS</vt:lpstr>
      <vt:lpstr>EJECUCIÓN ACUMULADA DE GASTOS A MAYO DE 2021  PARTIDA 07. CAPÍTULO 07. PROGRAMA 08: FISCALÍA NACIONAL ECONÓMICA</vt:lpstr>
      <vt:lpstr>EJECUCIÓN ACUMULADA DE GASTOS A MAYO DE 2021  PARTIDA 07. CAPÍTULO 09. PROGRAMA 01: SERVICIO NACIONAL DE TURISMO</vt:lpstr>
      <vt:lpstr>EJECUCIÓN ACUMULADA DE GASTOS A MAYO DE 2021  PARTIDA 07. CAPÍTULO 09. PROGRAMA 03: PROGRAMA DE PROMOCIÓN INTERNACIONAL</vt:lpstr>
      <vt:lpstr>EJECUCIÓN ACUMULADA DE GASTOS A MAYO DE 2021  PARTIDA 07. CAPÍTULO 16. PROGRAMA 01: SERVICIO DE COOPERACIÓN TÉCNICA</vt:lpstr>
      <vt:lpstr>EJECUCIÓN ACUMULADA DE GASTOS A MAYO DE 2021  PARTIDA 07. CAPÍTULO 19. PROGRAMA 01: COMITÉ INNOVA CHILE</vt:lpstr>
      <vt:lpstr>EJECUCIÓN ACUMULADA DE GASTOS A MAYO DE 2021  PARTIDA 07. CAPÍTULO 21. PROGRAMA 01: AGENCIA DE PROMOCIÓN DE LA INVERSIÓN EXTRANJERA</vt:lpstr>
      <vt:lpstr>EJECUCIÓN ACUMULADA DE GASTOS A MAYO DE 2021  PARTIDA 07. CAPÍTULO 23. PROGRAMA 01: INSTITUTO NACIONAL DE PROPIEDAD INDUSTRIAL</vt:lpstr>
      <vt:lpstr>EJECUCIÓN ACUMULADA DE GASTOS A MAYO DE 2021  PARTIDA 07. CAPÍTULO 24. PROGRAMA 01: SUBSECRETARÍA DE TURISMO</vt:lpstr>
      <vt:lpstr>EJECUCIÓN ACUMULADA DE GASTOS A MAYO DE 2021  PARTIDA 07. CAPÍTULO 25. PROGRAMA 01: SUPERINTENDENCIA DE INSOLVENCIA Y REEMPRENDIMIENTO</vt:lpstr>
      <vt:lpstr>EJECUCIÓN ACUMULADA DE GASTOS A MAYO DE 2021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419</cp:revision>
  <cp:lastPrinted>2019-10-14T18:23:01Z</cp:lastPrinted>
  <dcterms:created xsi:type="dcterms:W3CDTF">2016-06-23T13:38:47Z</dcterms:created>
  <dcterms:modified xsi:type="dcterms:W3CDTF">2021-07-08T13:46:21Z</dcterms:modified>
</cp:coreProperties>
</file>