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06'!$D$21:$O$21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06'!$C$20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06'!$D$20:$H$20</c:f>
              <c:numCache>
                <c:formatCode>0.0%</c:formatCode>
                <c:ptCount val="5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233864"/>
        <c:axId val="459234256"/>
      </c:lineChart>
      <c:catAx>
        <c:axId val="45923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234256"/>
        <c:crosses val="autoZero"/>
        <c:auto val="1"/>
        <c:lblAlgn val="ctr"/>
        <c:lblOffset val="100"/>
        <c:noMultiLvlLbl val="0"/>
      </c:catAx>
      <c:valAx>
        <c:axId val="45923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2338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06'!$D$27:$O$27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06'!$C$26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06'!$D$26:$H$26</c:f>
              <c:numCache>
                <c:formatCode>0.0%</c:formatCode>
                <c:ptCount val="5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655440"/>
        <c:axId val="419647208"/>
      </c:barChart>
      <c:catAx>
        <c:axId val="41965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9647208"/>
        <c:crosses val="autoZero"/>
        <c:auto val="1"/>
        <c:lblAlgn val="ctr"/>
        <c:lblOffset val="100"/>
        <c:noMultiLvlLbl val="0"/>
      </c:catAx>
      <c:valAx>
        <c:axId val="419647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96554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8814"/>
              </p:ext>
            </p:extLst>
          </p:nvPr>
        </p:nvGraphicFramePr>
        <p:xfrm>
          <a:off x="530871" y="1749140"/>
          <a:ext cx="8122069" cy="4488171"/>
        </p:xfrm>
        <a:graphic>
          <a:graphicData uri="http://schemas.openxmlformats.org/drawingml/2006/table">
            <a:tbl>
              <a:tblPr/>
              <a:tblGrid>
                <a:gridCol w="632069"/>
                <a:gridCol w="290750"/>
                <a:gridCol w="293911"/>
                <a:gridCol w="2303887"/>
                <a:gridCol w="796405"/>
                <a:gridCol w="796405"/>
                <a:gridCol w="745840"/>
                <a:gridCol w="745840"/>
                <a:gridCol w="758481"/>
                <a:gridCol w="758481"/>
              </a:tblGrid>
              <a:tr h="1786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0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27.367.295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12.385.901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7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14883"/>
              </p:ext>
            </p:extLst>
          </p:nvPr>
        </p:nvGraphicFramePr>
        <p:xfrm>
          <a:off x="572219" y="2073476"/>
          <a:ext cx="8114582" cy="3371744"/>
        </p:xfrm>
        <a:graphic>
          <a:graphicData uri="http://schemas.openxmlformats.org/drawingml/2006/table">
            <a:tbl>
              <a:tblPr/>
              <a:tblGrid>
                <a:gridCol w="630504"/>
                <a:gridCol w="290032"/>
                <a:gridCol w="293184"/>
                <a:gridCol w="2383304"/>
                <a:gridCol w="794435"/>
                <a:gridCol w="794435"/>
                <a:gridCol w="743994"/>
                <a:gridCol w="671486"/>
                <a:gridCol w="756604"/>
                <a:gridCol w="756604"/>
              </a:tblGrid>
              <a:tr h="2229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27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6.654.808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06825"/>
              </p:ext>
            </p:extLst>
          </p:nvPr>
        </p:nvGraphicFramePr>
        <p:xfrm>
          <a:off x="518865" y="1701737"/>
          <a:ext cx="8167934" cy="4776806"/>
        </p:xfrm>
        <a:graphic>
          <a:graphicData uri="http://schemas.openxmlformats.org/drawingml/2006/table">
            <a:tbl>
              <a:tblPr/>
              <a:tblGrid>
                <a:gridCol w="723092"/>
                <a:gridCol w="301289"/>
                <a:gridCol w="280199"/>
                <a:gridCol w="2630251"/>
                <a:gridCol w="723092"/>
                <a:gridCol w="711041"/>
                <a:gridCol w="711041"/>
                <a:gridCol w="641745"/>
                <a:gridCol w="723092"/>
                <a:gridCol w="723092"/>
              </a:tblGrid>
              <a:tr h="2171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51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6.520.006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5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4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74040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01509"/>
              </p:ext>
            </p:extLst>
          </p:nvPr>
        </p:nvGraphicFramePr>
        <p:xfrm>
          <a:off x="518865" y="2251234"/>
          <a:ext cx="8167931" cy="3121980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210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8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7.427.618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432204"/>
              </p:ext>
            </p:extLst>
          </p:nvPr>
        </p:nvGraphicFramePr>
        <p:xfrm>
          <a:off x="417237" y="1556792"/>
          <a:ext cx="821079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712826"/>
              </p:ext>
            </p:extLst>
          </p:nvPr>
        </p:nvGraphicFramePr>
        <p:xfrm>
          <a:off x="466600" y="1772816"/>
          <a:ext cx="821079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55348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7160" y="162573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93520"/>
              </p:ext>
            </p:extLst>
          </p:nvPr>
        </p:nvGraphicFramePr>
        <p:xfrm>
          <a:off x="477160" y="1993090"/>
          <a:ext cx="8122053" cy="3198048"/>
        </p:xfrm>
        <a:graphic>
          <a:graphicData uri="http://schemas.openxmlformats.org/drawingml/2006/table">
            <a:tbl>
              <a:tblPr/>
              <a:tblGrid>
                <a:gridCol w="814922"/>
                <a:gridCol w="2458348"/>
                <a:gridCol w="855668"/>
                <a:gridCol w="855668"/>
                <a:gridCol w="855668"/>
                <a:gridCol w="787757"/>
                <a:gridCol w="747011"/>
                <a:gridCol w="747011"/>
              </a:tblGrid>
              <a:tr h="2436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621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91.186.321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3.592.542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37.427.163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53.547.438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20.704.654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2.636.195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8.717.592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59352"/>
              </p:ext>
            </p:extLst>
          </p:nvPr>
        </p:nvGraphicFramePr>
        <p:xfrm>
          <a:off x="467546" y="2243692"/>
          <a:ext cx="8219253" cy="3417555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259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198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92281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27028"/>
              </p:ext>
            </p:extLst>
          </p:nvPr>
        </p:nvGraphicFramePr>
        <p:xfrm>
          <a:off x="539151" y="2348881"/>
          <a:ext cx="8147648" cy="2675143"/>
        </p:xfrm>
        <a:graphic>
          <a:graphicData uri="http://schemas.openxmlformats.org/drawingml/2006/table">
            <a:tbl>
              <a:tblPr/>
              <a:tblGrid>
                <a:gridCol w="268183"/>
                <a:gridCol w="3052175"/>
                <a:gridCol w="855631"/>
                <a:gridCol w="830089"/>
                <a:gridCol w="779007"/>
                <a:gridCol w="830089"/>
                <a:gridCol w="766237"/>
                <a:gridCol w="766237"/>
              </a:tblGrid>
              <a:tr h="899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33.830.315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990.572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13.875.435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6.654.808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2.160.974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6.520.006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2.095.325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7.427.618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3.152.453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10.020.842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3.757.075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27.367.295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12.385.901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546423"/>
              </p:ext>
            </p:extLst>
          </p:nvPr>
        </p:nvGraphicFramePr>
        <p:xfrm>
          <a:off x="542902" y="1743705"/>
          <a:ext cx="8073475" cy="4557205"/>
        </p:xfrm>
        <a:graphic>
          <a:graphicData uri="http://schemas.openxmlformats.org/drawingml/2006/table">
            <a:tbl>
              <a:tblPr/>
              <a:tblGrid>
                <a:gridCol w="583765"/>
                <a:gridCol w="268532"/>
                <a:gridCol w="271451"/>
                <a:gridCol w="2653214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1620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2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33.830.315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990.572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13.875.435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24.062.816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-78.173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9.670.990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1.696.408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468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5" y="16255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128053"/>
              </p:ext>
            </p:extLst>
          </p:nvPr>
        </p:nvGraphicFramePr>
        <p:xfrm>
          <a:off x="454466" y="1973832"/>
          <a:ext cx="8232333" cy="3831427"/>
        </p:xfrm>
        <a:graphic>
          <a:graphicData uri="http://schemas.openxmlformats.org/drawingml/2006/table">
            <a:tbl>
              <a:tblPr/>
              <a:tblGrid>
                <a:gridCol w="776025"/>
                <a:gridCol w="297477"/>
                <a:gridCol w="300710"/>
                <a:gridCol w="2473579"/>
                <a:gridCol w="776025"/>
                <a:gridCol w="685489"/>
                <a:gridCol w="685489"/>
                <a:gridCol w="685489"/>
                <a:gridCol w="776025"/>
                <a:gridCol w="776025"/>
              </a:tblGrid>
              <a:tr h="2113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73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3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2210</Words>
  <Application>Microsoft Office PowerPoint</Application>
  <PresentationFormat>Presentación en pantalla (4:3)</PresentationFormat>
  <Paragraphs>1299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MAYO DE 2021 PARTIDA 06: MINISTERIO DE RELACIONES EXTERIORES</vt:lpstr>
      <vt:lpstr>EJECUCIÓN ACUMULADA DE GASTOS A MAYO DE 2021  PARTIDA 06 MINISTERIO DE RELACIONES EXTERIORES</vt:lpstr>
      <vt:lpstr>EJECUCIÓN ACUMULADA DE GASTOS A MAYO DE 2021  PARTIDA 06 MINISTERIO DE RELACIONES EXTERIORES</vt:lpstr>
      <vt:lpstr>EJECUCIÓN ACUMULADA DE GASTOS A MAYO DE 2021  PARTIDA 06 MINISTERIO DE RELACIONES EXTERIORES</vt:lpstr>
      <vt:lpstr>EJECUCIÓN ACUMULADA DE GASTOS A MAYO DE 2021  PARTIDA 06 MINISTERIO DE RELACIONES EXTERIORES</vt:lpstr>
      <vt:lpstr>EJECUCIÓN ACUMULADA DE GASTOS A MAYO DE 2021  PARTIDA 06 MINISTERIO DE RELACIONES EXTERIORES</vt:lpstr>
      <vt:lpstr>EJECUCIÓN ACUMULADA DE GASTOS A MAYO DE 2021  PARTIDA 06 RESUMEN POR CAPÍTULOS</vt:lpstr>
      <vt:lpstr>EJECUCIÓN ACUMULADA DE GASTOS A MAYO DE 2021  PARTIDA 06. CAPÍTULO 01. PROGRAMA 01: SECRETARÍA Y ADMINISTRACIÓN GENERAL Y SERVICIO EXTERIOR</vt:lpstr>
      <vt:lpstr>EJECUCIÓN ACUMULADA DE GASTOS A MAYO DE 2021  PARTIDA 06. CAPÍTULO 02. PROGRAMA 01: DIRECCIÓN GENERAL DE RELACIONES ECONÓMICAS INTERNACIONALES</vt:lpstr>
      <vt:lpstr>EJECUCIÓN ACUMULADA DE GASTOS A MAYO DE 2021  PARTIDA 06. CAPÍTULO 02. PROGRAMA 02: PROMOCIÓN DE EXPORTACIONES</vt:lpstr>
      <vt:lpstr>EJECUCIÓN ACUMULADA DE GASTOS A MAYO DE 2021  PARTIDA 06. CAPÍTULO 03. PROGRAMA 01: DIRECCIÓN DE FRONTERAS Y LÍMITES DE ESTADO</vt:lpstr>
      <vt:lpstr>EJECUCIÓN ACUMULADA DE GASTOS A MAYO DE 2021  PARTIDA 06. CAPÍTULO 04. PROGRAMA 01: INSTITUTO ANTÁRTICO CHILENO</vt:lpstr>
      <vt:lpstr>EJECUCIÓN ACUMULADA DE GASTOS A MAYO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329</cp:revision>
  <cp:lastPrinted>2019-06-03T14:10:49Z</cp:lastPrinted>
  <dcterms:created xsi:type="dcterms:W3CDTF">2016-06-23T13:38:47Z</dcterms:created>
  <dcterms:modified xsi:type="dcterms:W3CDTF">2021-07-06T22:55:16Z</dcterms:modified>
</cp:coreProperties>
</file>