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04'!$D$35:$H$35</c:f>
              <c:numCache>
                <c:formatCode>0.0%</c:formatCode>
                <c:ptCount val="5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2782104"/>
        <c:axId val="482783672"/>
      </c:barChart>
      <c:catAx>
        <c:axId val="48278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2783672"/>
        <c:crosses val="autoZero"/>
        <c:auto val="0"/>
        <c:lblAlgn val="ctr"/>
        <c:lblOffset val="100"/>
        <c:noMultiLvlLbl val="0"/>
      </c:catAx>
      <c:valAx>
        <c:axId val="4827836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2782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04'!$D$31:$H$31</c:f>
              <c:numCache>
                <c:formatCode>0.0%</c:formatCode>
                <c:ptCount val="5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2757016"/>
        <c:axId val="482759760"/>
      </c:lineChart>
      <c:catAx>
        <c:axId val="48275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2759760"/>
        <c:crosses val="autoZero"/>
        <c:auto val="1"/>
        <c:lblAlgn val="ctr"/>
        <c:lblOffset val="100"/>
        <c:tickLblSkip val="1"/>
        <c:noMultiLvlLbl val="0"/>
      </c:catAx>
      <c:valAx>
        <c:axId val="4827597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2757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01-07-2021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01-07-2021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01-07-2021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01-07-2021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01-07-2021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01-07-2021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01-07-2021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311577"/>
              </p:ext>
            </p:extLst>
          </p:nvPr>
        </p:nvGraphicFramePr>
        <p:xfrm>
          <a:off x="479235" y="1556792"/>
          <a:ext cx="820756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692800"/>
              </p:ext>
            </p:extLst>
          </p:nvPr>
        </p:nvGraphicFramePr>
        <p:xfrm>
          <a:off x="467544" y="1628800"/>
          <a:ext cx="82296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8139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53271"/>
              </p:ext>
            </p:extLst>
          </p:nvPr>
        </p:nvGraphicFramePr>
        <p:xfrm>
          <a:off x="395537" y="2147885"/>
          <a:ext cx="8210797" cy="2954853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2436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63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36.523.628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29.778.353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15588"/>
              </p:ext>
            </p:extLst>
          </p:nvPr>
        </p:nvGraphicFramePr>
        <p:xfrm>
          <a:off x="391214" y="1772815"/>
          <a:ext cx="8210798" cy="4404152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0"/>
                <a:gridCol w="889448"/>
                <a:gridCol w="889448"/>
                <a:gridCol w="889448"/>
                <a:gridCol w="889448"/>
                <a:gridCol w="796520"/>
              </a:tblGrid>
              <a:tr h="1906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71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36.523.628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29.778.353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2.094.795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148.854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139.879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452</Words>
  <Application>Microsoft Office PowerPoint</Application>
  <PresentationFormat>Presentación en pantalla (4:3)</PresentationFormat>
  <Paragraphs>269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MAYO DE 2021 PARTIDA 04: CONTRALORÍA GENERAL DE LA REPÚBLICA</vt:lpstr>
      <vt:lpstr>EJECUCIÓN ACUMULADA DE GASTOS A MAYO DE 2021  PARTIDA 04 CONTRALORÍA GENERAL DE LA REPÚBLICA</vt:lpstr>
      <vt:lpstr>EJECUCIÓN ACUMULADA DE GASTOS A MAYO DE 2021  PARTIDA 04 CONTRALORÍA GENERAL DE LA REPÚBLICA</vt:lpstr>
      <vt:lpstr>EJECUCION ACUMULADA DE GASTOS A MAYO DE 2021  PARTIDA 04 CONTRALORÍA GENERAL DE LA REPÚBLICA</vt:lpstr>
      <vt:lpstr>EJECUCIÓN ACUMULADA DE GASTOS A MAYO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281</cp:revision>
  <cp:lastPrinted>2019-10-18T21:20:26Z</cp:lastPrinted>
  <dcterms:created xsi:type="dcterms:W3CDTF">2016-06-23T13:38:47Z</dcterms:created>
  <dcterms:modified xsi:type="dcterms:W3CDTF">2021-07-02T00:19:35Z</dcterms:modified>
</cp:coreProperties>
</file>