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4.6402310713282539E-3"/>
                  <c:y val="1.824509920353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467436904427561E-3"/>
                  <c:y val="3.04084986725611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2.1285949070792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467436904426993E-3"/>
                  <c:y val="1.824509920353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0934873808854554E-3"/>
                  <c:y val="1.824509920353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03'!$D$21:$H$21</c:f>
              <c:numCache>
                <c:formatCode>0.0%</c:formatCode>
                <c:ptCount val="5"/>
                <c:pt idx="0">
                  <c:v>7.4058890598359031E-2</c:v>
                </c:pt>
                <c:pt idx="1">
                  <c:v>0.15006238881118455</c:v>
                </c:pt>
                <c:pt idx="2">
                  <c:v>0.24630796484617012</c:v>
                </c:pt>
                <c:pt idx="3">
                  <c:v>0.32114781278853677</c:v>
                </c:pt>
                <c:pt idx="4">
                  <c:v>0.40146149727613079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5266264"/>
        <c:axId val="485266656"/>
      </c:lineChart>
      <c:catAx>
        <c:axId val="485266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266656"/>
        <c:crosses val="autoZero"/>
        <c:auto val="1"/>
        <c:lblAlgn val="ctr"/>
        <c:lblOffset val="100"/>
        <c:noMultiLvlLbl val="0"/>
      </c:catAx>
      <c:valAx>
        <c:axId val="48526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266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03'!$D$27:$H$27</c:f>
              <c:numCache>
                <c:formatCode>0.0%</c:formatCode>
                <c:ptCount val="5"/>
                <c:pt idx="0">
                  <c:v>7.4058890598359031E-2</c:v>
                </c:pt>
                <c:pt idx="1">
                  <c:v>7.6003498212825524E-2</c:v>
                </c:pt>
                <c:pt idx="2">
                  <c:v>9.7105897449084683E-2</c:v>
                </c:pt>
                <c:pt idx="3">
                  <c:v>7.4839847942366658E-2</c:v>
                </c:pt>
                <c:pt idx="4">
                  <c:v>8.0380290748850128E-2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690232"/>
        <c:axId val="485699640"/>
      </c:barChart>
      <c:catAx>
        <c:axId val="485690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699640"/>
        <c:crosses val="autoZero"/>
        <c:auto val="1"/>
        <c:lblAlgn val="ctr"/>
        <c:lblOffset val="100"/>
        <c:noMultiLvlLbl val="0"/>
      </c:catAx>
      <c:valAx>
        <c:axId val="48569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5690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MAYO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mayo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0" y="170080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3" y="5733256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079141"/>
              </p:ext>
            </p:extLst>
          </p:nvPr>
        </p:nvGraphicFramePr>
        <p:xfrm>
          <a:off x="405020" y="2199780"/>
          <a:ext cx="8078627" cy="3322534"/>
        </p:xfrm>
        <a:graphic>
          <a:graphicData uri="http://schemas.openxmlformats.org/drawingml/2006/table">
            <a:tbl>
              <a:tblPr/>
              <a:tblGrid>
                <a:gridCol w="307635"/>
                <a:gridCol w="294817"/>
                <a:gridCol w="298021"/>
                <a:gridCol w="2563626"/>
                <a:gridCol w="769088"/>
                <a:gridCol w="769088"/>
                <a:gridCol w="769088"/>
                <a:gridCol w="769088"/>
                <a:gridCol w="769088"/>
                <a:gridCol w="769088"/>
              </a:tblGrid>
              <a:tr h="407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47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7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3.606.247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932.665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471.877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181.970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160.074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160.074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53.145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19.928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9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86.729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9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22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xmlns="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986432"/>
              </p:ext>
            </p:extLst>
          </p:nvPr>
        </p:nvGraphicFramePr>
        <p:xfrm>
          <a:off x="421821" y="1776412"/>
          <a:ext cx="8194003" cy="4100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674336"/>
              </p:ext>
            </p:extLst>
          </p:nvPr>
        </p:nvGraphicFramePr>
        <p:xfrm>
          <a:off x="386224" y="1700808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326905"/>
              </p:ext>
            </p:extLst>
          </p:nvPr>
        </p:nvGraphicFramePr>
        <p:xfrm>
          <a:off x="466600" y="2057400"/>
          <a:ext cx="8210798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422" y="1481433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8200204"/>
              </p:ext>
            </p:extLst>
          </p:nvPr>
        </p:nvGraphicFramePr>
        <p:xfrm>
          <a:off x="390026" y="1946942"/>
          <a:ext cx="8225798" cy="3498279"/>
        </p:xfrm>
        <a:graphic>
          <a:graphicData uri="http://schemas.openxmlformats.org/drawingml/2006/table">
            <a:tbl>
              <a:tblPr/>
              <a:tblGrid>
                <a:gridCol w="534325"/>
                <a:gridCol w="2545075"/>
                <a:gridCol w="857733"/>
                <a:gridCol w="857733"/>
                <a:gridCol w="857733"/>
                <a:gridCol w="857733"/>
                <a:gridCol w="857733"/>
                <a:gridCol w="857733"/>
              </a:tblGrid>
              <a:tr h="315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982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572.486.185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229.831.161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189.772.858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23.881.912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1.920.927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3.337.242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7.373.397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21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617142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516089"/>
              </p:ext>
            </p:extLst>
          </p:nvPr>
        </p:nvGraphicFramePr>
        <p:xfrm>
          <a:off x="405026" y="2348881"/>
          <a:ext cx="8210799" cy="2592288"/>
        </p:xfrm>
        <a:graphic>
          <a:graphicData uri="http://schemas.openxmlformats.org/drawingml/2006/table">
            <a:tbl>
              <a:tblPr/>
              <a:tblGrid>
                <a:gridCol w="271859"/>
                <a:gridCol w="349534"/>
                <a:gridCol w="2589136"/>
                <a:gridCol w="883543"/>
                <a:gridCol w="880306"/>
                <a:gridCol w="802633"/>
                <a:gridCol w="880306"/>
                <a:gridCol w="776741"/>
                <a:gridCol w="776741"/>
              </a:tblGrid>
              <a:tr h="9721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182.028.232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172.558.757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9.469.475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152.720.495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46.870.264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3.606.247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932.665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1566" y="1715384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888547"/>
              </p:ext>
            </p:extLst>
          </p:nvPr>
        </p:nvGraphicFramePr>
        <p:xfrm>
          <a:off x="481221" y="2070037"/>
          <a:ext cx="8147250" cy="2362142"/>
        </p:xfrm>
        <a:graphic>
          <a:graphicData uri="http://schemas.openxmlformats.org/drawingml/2006/table">
            <a:tbl>
              <a:tblPr/>
              <a:tblGrid>
                <a:gridCol w="319892"/>
                <a:gridCol w="306564"/>
                <a:gridCol w="309895"/>
                <a:gridCol w="2412519"/>
                <a:gridCol w="799730"/>
                <a:gridCol w="799730"/>
                <a:gridCol w="799730"/>
                <a:gridCol w="799730"/>
                <a:gridCol w="799730"/>
                <a:gridCol w="799730"/>
              </a:tblGrid>
              <a:tr h="385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1810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0975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172.558.757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565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172.558.757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4788587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122152"/>
              </p:ext>
            </p:extLst>
          </p:nvPr>
        </p:nvGraphicFramePr>
        <p:xfrm>
          <a:off x="500064" y="2438422"/>
          <a:ext cx="8143873" cy="1922165"/>
        </p:xfrm>
        <a:graphic>
          <a:graphicData uri="http://schemas.openxmlformats.org/drawingml/2006/table">
            <a:tbl>
              <a:tblPr/>
              <a:tblGrid>
                <a:gridCol w="349805"/>
                <a:gridCol w="335228"/>
                <a:gridCol w="338873"/>
                <a:gridCol w="2044167"/>
                <a:gridCol w="874509"/>
                <a:gridCol w="889085"/>
                <a:gridCol w="907304"/>
                <a:gridCol w="889085"/>
                <a:gridCol w="641308"/>
                <a:gridCol w="874509"/>
              </a:tblGrid>
              <a:tr h="3768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233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3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9.469.475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151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9.469.475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44922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28445"/>
              </p:ext>
            </p:extLst>
          </p:nvPr>
        </p:nvGraphicFramePr>
        <p:xfrm>
          <a:off x="428846" y="1823081"/>
          <a:ext cx="8215090" cy="4626140"/>
        </p:xfrm>
        <a:graphic>
          <a:graphicData uri="http://schemas.openxmlformats.org/drawingml/2006/table">
            <a:tbl>
              <a:tblPr/>
              <a:tblGrid>
                <a:gridCol w="298618"/>
                <a:gridCol w="286174"/>
                <a:gridCol w="289286"/>
                <a:gridCol w="2625346"/>
                <a:gridCol w="746543"/>
                <a:gridCol w="846083"/>
                <a:gridCol w="796313"/>
                <a:gridCol w="808755"/>
                <a:gridCol w="771429"/>
                <a:gridCol w="746543"/>
              </a:tblGrid>
              <a:tr h="1542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2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91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152.720.495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46.870.264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7.272.749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23.699.942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1.920.927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1.920.927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3.177.168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27.173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27.173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3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141.886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100.281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7.373.397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40.824.844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7.321.015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4607</TotalTime>
  <Words>1112</Words>
  <Application>Microsoft Office PowerPoint</Application>
  <PresentationFormat>Presentación en pantalla (4:3)</PresentationFormat>
  <Paragraphs>640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1_Tema de Office</vt:lpstr>
      <vt:lpstr>Tema de Office</vt:lpstr>
      <vt:lpstr>EJECUCIÓN ACUMULADA DE GASTOS PRESUPUESTARIOS AL MES DE MAYO DE 2021 PARTIDA 03: PODER JUDICIAL</vt:lpstr>
      <vt:lpstr>EJECUCIÓN PRESUPUESTARIA DE GASTOS ACUMULADA A MAYO DE 2021 PARTIDA 03 PODER JUDICIAL</vt:lpstr>
      <vt:lpstr>EJECUCIÓN DE GASTOS A MAYO DE 2021  PARTIDA 03 PODER JUDICIAL</vt:lpstr>
      <vt:lpstr>EJECUCIÓN DE GASTOS A MAYO DE 2021  PARTIDA 03 PODER JUDICIAL</vt:lpstr>
      <vt:lpstr>EJECUCIÓN ACUMULADA DE GASTOS A MAYO DE 2021  PARTIDA 03 PODER JUDICIAL</vt:lpstr>
      <vt:lpstr>EJECUCIÓN ACUMULADA DE GASTOS A MAYO DE 2021  PARTIDA 03 PODER JUDICIAL  RESUMEN POR CAPÍTULOS</vt:lpstr>
      <vt:lpstr>EJECUCIÓN ACUMULADA DE GASTOS A MAYO DE 2021  PARTIDA 03. CAPÍTULO 01. PROGRAMA 01: PODER JUDICIAL</vt:lpstr>
      <vt:lpstr>EJECUCIÓN ACUMULADA DE GASTOS A MAYO DE 2021  PARTIDA 03. CAPÍTULO 01. PROGRAMA 02: UNIDAD DE APOYO A TRIBUNALES</vt:lpstr>
      <vt:lpstr>EJECUCIÓN ACUMULADA DE GASTOS A MAYO DE 2021  PARTIDA 03. CAPÍTULO 03. PROGRAMA 01: CORPORACIÓN ADMINISTRATIVA DEL PODER JUDICIAL</vt:lpstr>
      <vt:lpstr>EJECUCIÓN ACUMULADA DE GASTOS A MAYO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279</cp:revision>
  <cp:lastPrinted>2020-09-07T04:49:41Z</cp:lastPrinted>
  <dcterms:created xsi:type="dcterms:W3CDTF">2016-06-23T13:38:47Z</dcterms:created>
  <dcterms:modified xsi:type="dcterms:W3CDTF">2021-07-06T22:26:11Z</dcterms:modified>
</cp:coreProperties>
</file>