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A-449C-80D5-0656A9DAA811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A-449C-80D5-0656A9DAA811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CA-449C-80D5-0656A9DAA811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CA-449C-80D5-0656A9DAA811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CA-449C-80D5-0656A9DAA811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CA-449C-80D5-0656A9DAA811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2CA-449C-80D5-0656A9DAA811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CA-449C-80D5-0656A9DAA811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CA-449C-80D5-0656A9DAA811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CA-449C-80D5-0656A9DAA81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2CA-449C-80D5-0656A9DA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02'!$D$24:$H$24</c:f>
              <c:numCache>
                <c:formatCode>0.0%</c:formatCode>
                <c:ptCount val="5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2CA-449C-80D5-0656A9DAA81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E0-493D-9873-1E13C0BC3E6B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E0-493D-9873-1E13C0BC3E6B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E0-493D-9873-1E13C0BC3E6B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E0-493D-9873-1E13C0BC3E6B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E0-493D-9873-1E13C0BC3E6B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E0-493D-9873-1E13C0BC3E6B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E0-493D-9873-1E13C0BC3E6B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E0-493D-9873-1E13C0BC3E6B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E0-493D-9873-1E13C0BC3E6B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E0-493D-9873-1E13C0BC3E6B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E0-493D-9873-1E13C0BC3E6B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E0-493D-9873-1E13C0BC3E6B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E0-493D-9873-1E13C0BC3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02'!$D$18:$H$18</c:f>
              <c:numCache>
                <c:formatCode>0.0%</c:formatCode>
                <c:ptCount val="5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7E0-493D-9873-1E13C0BC3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A17242-C665-43F7-B23B-BC6A8138D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10547"/>
              </p:ext>
            </p:extLst>
          </p:nvPr>
        </p:nvGraphicFramePr>
        <p:xfrm>
          <a:off x="524321" y="2001415"/>
          <a:ext cx="7930318" cy="1574402"/>
        </p:xfrm>
        <a:graphic>
          <a:graphicData uri="http://schemas.openxmlformats.org/drawingml/2006/table">
            <a:tbl>
              <a:tblPr/>
              <a:tblGrid>
                <a:gridCol w="288061">
                  <a:extLst>
                    <a:ext uri="{9D8B030D-6E8A-4147-A177-3AD203B41FA5}">
                      <a16:colId xmlns:a16="http://schemas.microsoft.com/office/drawing/2014/main" val="3562644628"/>
                    </a:ext>
                  </a:extLst>
                </a:gridCol>
                <a:gridCol w="288061">
                  <a:extLst>
                    <a:ext uri="{9D8B030D-6E8A-4147-A177-3AD203B41FA5}">
                      <a16:colId xmlns:a16="http://schemas.microsoft.com/office/drawing/2014/main" val="2553390867"/>
                    </a:ext>
                  </a:extLst>
                </a:gridCol>
                <a:gridCol w="288061">
                  <a:extLst>
                    <a:ext uri="{9D8B030D-6E8A-4147-A177-3AD203B41FA5}">
                      <a16:colId xmlns:a16="http://schemas.microsoft.com/office/drawing/2014/main" val="3524812306"/>
                    </a:ext>
                  </a:extLst>
                </a:gridCol>
                <a:gridCol w="2583908">
                  <a:extLst>
                    <a:ext uri="{9D8B030D-6E8A-4147-A177-3AD203B41FA5}">
                      <a16:colId xmlns:a16="http://schemas.microsoft.com/office/drawing/2014/main" val="492449511"/>
                    </a:ext>
                  </a:extLst>
                </a:gridCol>
                <a:gridCol w="772003">
                  <a:extLst>
                    <a:ext uri="{9D8B030D-6E8A-4147-A177-3AD203B41FA5}">
                      <a16:colId xmlns:a16="http://schemas.microsoft.com/office/drawing/2014/main" val="928208329"/>
                    </a:ext>
                  </a:extLst>
                </a:gridCol>
                <a:gridCol w="772003">
                  <a:extLst>
                    <a:ext uri="{9D8B030D-6E8A-4147-A177-3AD203B41FA5}">
                      <a16:colId xmlns:a16="http://schemas.microsoft.com/office/drawing/2014/main" val="3379300723"/>
                    </a:ext>
                  </a:extLst>
                </a:gridCol>
                <a:gridCol w="772003">
                  <a:extLst>
                    <a:ext uri="{9D8B030D-6E8A-4147-A177-3AD203B41FA5}">
                      <a16:colId xmlns:a16="http://schemas.microsoft.com/office/drawing/2014/main" val="663528940"/>
                    </a:ext>
                  </a:extLst>
                </a:gridCol>
                <a:gridCol w="772003">
                  <a:extLst>
                    <a:ext uri="{9D8B030D-6E8A-4147-A177-3AD203B41FA5}">
                      <a16:colId xmlns:a16="http://schemas.microsoft.com/office/drawing/2014/main" val="4651422"/>
                    </a:ext>
                  </a:extLst>
                </a:gridCol>
                <a:gridCol w="702869">
                  <a:extLst>
                    <a:ext uri="{9D8B030D-6E8A-4147-A177-3AD203B41FA5}">
                      <a16:colId xmlns:a16="http://schemas.microsoft.com/office/drawing/2014/main" val="2570550120"/>
                    </a:ext>
                  </a:extLst>
                </a:gridCol>
                <a:gridCol w="691346">
                  <a:extLst>
                    <a:ext uri="{9D8B030D-6E8A-4147-A177-3AD203B41FA5}">
                      <a16:colId xmlns:a16="http://schemas.microsoft.com/office/drawing/2014/main" val="2354012622"/>
                    </a:ext>
                  </a:extLst>
                </a:gridCol>
              </a:tblGrid>
              <a:tr h="138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37024"/>
                  </a:ext>
                </a:extLst>
              </a:tr>
              <a:tr h="4238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07467"/>
                  </a:ext>
                </a:extLst>
              </a:tr>
              <a:tr h="181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61264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045018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05109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161428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19267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06332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55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79" y="161557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7E8C737-8F4F-4636-8344-C4333D799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817476"/>
              </p:ext>
            </p:extLst>
          </p:nvPr>
        </p:nvGraphicFramePr>
        <p:xfrm>
          <a:off x="524320" y="1988839"/>
          <a:ext cx="7936110" cy="1013339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2873454439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752294476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1191637444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3830885192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306200601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234651811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85298293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805786542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701861974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3280035638"/>
                    </a:ext>
                  </a:extLst>
                </a:gridCol>
              </a:tblGrid>
              <a:tr h="137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160183"/>
                  </a:ext>
                </a:extLst>
              </a:tr>
              <a:tr h="4207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454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67938"/>
                  </a:ext>
                </a:extLst>
              </a:tr>
              <a:tr h="137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192845"/>
                  </a:ext>
                </a:extLst>
              </a:tr>
              <a:tr h="137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18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192180"/>
              </p:ext>
            </p:extLst>
          </p:nvPr>
        </p:nvGraphicFramePr>
        <p:xfrm>
          <a:off x="613324" y="22048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334793"/>
              </p:ext>
            </p:extLst>
          </p:nvPr>
        </p:nvGraphicFramePr>
        <p:xfrm>
          <a:off x="539552" y="2132856"/>
          <a:ext cx="8142436" cy="359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5BAFDA-D454-46E5-8101-F3B1D5D6F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8456"/>
              </p:ext>
            </p:extLst>
          </p:nvPr>
        </p:nvGraphicFramePr>
        <p:xfrm>
          <a:off x="526537" y="1852898"/>
          <a:ext cx="7866071" cy="1706531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17196631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1747327593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94113494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51706004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178754903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671929367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17296198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414165663"/>
                    </a:ext>
                  </a:extLst>
                </a:gridCol>
              </a:tblGrid>
              <a:tr h="1533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37274"/>
                  </a:ext>
                </a:extLst>
              </a:tr>
              <a:tr h="4697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36665"/>
                  </a:ext>
                </a:extLst>
              </a:tr>
              <a:tr h="162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48.320.687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4309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71.263.065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27.277.655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75272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73473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11531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4890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38178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36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D47B76-FEA3-49E3-A268-D4AD7999F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61816"/>
              </p:ext>
            </p:extLst>
          </p:nvPr>
        </p:nvGraphicFramePr>
        <p:xfrm>
          <a:off x="521432" y="1952812"/>
          <a:ext cx="8063235" cy="1558500"/>
        </p:xfrm>
        <a:graphic>
          <a:graphicData uri="http://schemas.openxmlformats.org/drawingml/2006/table">
            <a:tbl>
              <a:tblPr/>
              <a:tblGrid>
                <a:gridCol w="303929">
                  <a:extLst>
                    <a:ext uri="{9D8B030D-6E8A-4147-A177-3AD203B41FA5}">
                      <a16:colId xmlns:a16="http://schemas.microsoft.com/office/drawing/2014/main" val="4201965354"/>
                    </a:ext>
                  </a:extLst>
                </a:gridCol>
                <a:gridCol w="303929">
                  <a:extLst>
                    <a:ext uri="{9D8B030D-6E8A-4147-A177-3AD203B41FA5}">
                      <a16:colId xmlns:a16="http://schemas.microsoft.com/office/drawing/2014/main" val="4269865344"/>
                    </a:ext>
                  </a:extLst>
                </a:gridCol>
                <a:gridCol w="2726244">
                  <a:extLst>
                    <a:ext uri="{9D8B030D-6E8A-4147-A177-3AD203B41FA5}">
                      <a16:colId xmlns:a16="http://schemas.microsoft.com/office/drawing/2014/main" val="4013858939"/>
                    </a:ext>
                  </a:extLst>
                </a:gridCol>
                <a:gridCol w="814529">
                  <a:extLst>
                    <a:ext uri="{9D8B030D-6E8A-4147-A177-3AD203B41FA5}">
                      <a16:colId xmlns:a16="http://schemas.microsoft.com/office/drawing/2014/main" val="4152441467"/>
                    </a:ext>
                  </a:extLst>
                </a:gridCol>
                <a:gridCol w="814529">
                  <a:extLst>
                    <a:ext uri="{9D8B030D-6E8A-4147-A177-3AD203B41FA5}">
                      <a16:colId xmlns:a16="http://schemas.microsoft.com/office/drawing/2014/main" val="697761582"/>
                    </a:ext>
                  </a:extLst>
                </a:gridCol>
                <a:gridCol w="814529">
                  <a:extLst>
                    <a:ext uri="{9D8B030D-6E8A-4147-A177-3AD203B41FA5}">
                      <a16:colId xmlns:a16="http://schemas.microsoft.com/office/drawing/2014/main" val="4035013378"/>
                    </a:ext>
                  </a:extLst>
                </a:gridCol>
                <a:gridCol w="814529">
                  <a:extLst>
                    <a:ext uri="{9D8B030D-6E8A-4147-A177-3AD203B41FA5}">
                      <a16:colId xmlns:a16="http://schemas.microsoft.com/office/drawing/2014/main" val="191192612"/>
                    </a:ext>
                  </a:extLst>
                </a:gridCol>
                <a:gridCol w="741587">
                  <a:extLst>
                    <a:ext uri="{9D8B030D-6E8A-4147-A177-3AD203B41FA5}">
                      <a16:colId xmlns:a16="http://schemas.microsoft.com/office/drawing/2014/main" val="3216336924"/>
                    </a:ext>
                  </a:extLst>
                </a:gridCol>
                <a:gridCol w="729430">
                  <a:extLst>
                    <a:ext uri="{9D8B030D-6E8A-4147-A177-3AD203B41FA5}">
                      <a16:colId xmlns:a16="http://schemas.microsoft.com/office/drawing/2014/main" val="3043864430"/>
                    </a:ext>
                  </a:extLst>
                </a:gridCol>
              </a:tblGrid>
              <a:tr h="141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425536"/>
                  </a:ext>
                </a:extLst>
              </a:tr>
              <a:tr h="433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95366"/>
                  </a:ext>
                </a:extLst>
              </a:tr>
              <a:tr h="18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48.320.687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71784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15.432.865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5436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27.651.513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14766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4.718.423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96257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842980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322.002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1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345810-7AF2-449E-96F8-1931A3E4B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66319"/>
              </p:ext>
            </p:extLst>
          </p:nvPr>
        </p:nvGraphicFramePr>
        <p:xfrm>
          <a:off x="557008" y="1722352"/>
          <a:ext cx="7920881" cy="4341264"/>
        </p:xfrm>
        <a:graphic>
          <a:graphicData uri="http://schemas.openxmlformats.org/drawingml/2006/table">
            <a:tbl>
              <a:tblPr/>
              <a:tblGrid>
                <a:gridCol w="287718">
                  <a:extLst>
                    <a:ext uri="{9D8B030D-6E8A-4147-A177-3AD203B41FA5}">
                      <a16:colId xmlns:a16="http://schemas.microsoft.com/office/drawing/2014/main" val="662733668"/>
                    </a:ext>
                  </a:extLst>
                </a:gridCol>
                <a:gridCol w="287718">
                  <a:extLst>
                    <a:ext uri="{9D8B030D-6E8A-4147-A177-3AD203B41FA5}">
                      <a16:colId xmlns:a16="http://schemas.microsoft.com/office/drawing/2014/main" val="572550862"/>
                    </a:ext>
                  </a:extLst>
                </a:gridCol>
                <a:gridCol w="287718">
                  <a:extLst>
                    <a:ext uri="{9D8B030D-6E8A-4147-A177-3AD203B41FA5}">
                      <a16:colId xmlns:a16="http://schemas.microsoft.com/office/drawing/2014/main" val="3027742381"/>
                    </a:ext>
                  </a:extLst>
                </a:gridCol>
                <a:gridCol w="2580832">
                  <a:extLst>
                    <a:ext uri="{9D8B030D-6E8A-4147-A177-3AD203B41FA5}">
                      <a16:colId xmlns:a16="http://schemas.microsoft.com/office/drawing/2014/main" val="2559389103"/>
                    </a:ext>
                  </a:extLst>
                </a:gridCol>
                <a:gridCol w="771085">
                  <a:extLst>
                    <a:ext uri="{9D8B030D-6E8A-4147-A177-3AD203B41FA5}">
                      <a16:colId xmlns:a16="http://schemas.microsoft.com/office/drawing/2014/main" val="3473877078"/>
                    </a:ext>
                  </a:extLst>
                </a:gridCol>
                <a:gridCol w="771085">
                  <a:extLst>
                    <a:ext uri="{9D8B030D-6E8A-4147-A177-3AD203B41FA5}">
                      <a16:colId xmlns:a16="http://schemas.microsoft.com/office/drawing/2014/main" val="3935881181"/>
                    </a:ext>
                  </a:extLst>
                </a:gridCol>
                <a:gridCol w="771085">
                  <a:extLst>
                    <a:ext uri="{9D8B030D-6E8A-4147-A177-3AD203B41FA5}">
                      <a16:colId xmlns:a16="http://schemas.microsoft.com/office/drawing/2014/main" val="980035262"/>
                    </a:ext>
                  </a:extLst>
                </a:gridCol>
                <a:gridCol w="771085">
                  <a:extLst>
                    <a:ext uri="{9D8B030D-6E8A-4147-A177-3AD203B41FA5}">
                      <a16:colId xmlns:a16="http://schemas.microsoft.com/office/drawing/2014/main" val="739469752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1224566118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3616810230"/>
                    </a:ext>
                  </a:extLst>
                </a:gridCol>
              </a:tblGrid>
              <a:tr h="13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44273"/>
                  </a:ext>
                </a:extLst>
              </a:tr>
              <a:tr h="42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268598"/>
                  </a:ext>
                </a:extLst>
              </a:tr>
              <a:tr h="181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15.432.865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81721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8.580.912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53471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1.760.896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53604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99785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49810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16821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4.753.615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7083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041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75184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094438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2.227.978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694187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26714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951.781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7641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8861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15032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1878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482.974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51553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21468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465087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890014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0918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83808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450329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340476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13025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454300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36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C6FA1E-AC08-44B7-B401-17809EFFD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82412"/>
              </p:ext>
            </p:extLst>
          </p:nvPr>
        </p:nvGraphicFramePr>
        <p:xfrm>
          <a:off x="518432" y="1772816"/>
          <a:ext cx="8007741" cy="3498703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3064909113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588071646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168444043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1556764338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725933988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357335604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408945968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275080617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3316452983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1462971480"/>
                    </a:ext>
                  </a:extLst>
                </a:gridCol>
              </a:tblGrid>
              <a:tr h="13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215087"/>
                  </a:ext>
                </a:extLst>
              </a:tr>
              <a:tr h="422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6605"/>
                  </a:ext>
                </a:extLst>
              </a:tr>
              <a:tr h="180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27.651.513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9247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36.862.303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14.080.820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78396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1.877.582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84398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8351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472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10.770.878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4183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10.696.657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39536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4.554.865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13615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753.279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5823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3.814.427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5818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768.543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0910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0352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73121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46367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13998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5189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110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01914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2872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0381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15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06BA85-E5FE-4DBD-A5FB-DECB77D9C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610650"/>
              </p:ext>
            </p:extLst>
          </p:nvPr>
        </p:nvGraphicFramePr>
        <p:xfrm>
          <a:off x="573632" y="1875701"/>
          <a:ext cx="7958810" cy="2920830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3782897091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350561985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56069713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3245532434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789058077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4116905773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069093154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980164622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1972221291"/>
                    </a:ext>
                  </a:extLst>
                </a:gridCol>
                <a:gridCol w="693830">
                  <a:extLst>
                    <a:ext uri="{9D8B030D-6E8A-4147-A177-3AD203B41FA5}">
                      <a16:colId xmlns:a16="http://schemas.microsoft.com/office/drawing/2014/main" val="1503273541"/>
                    </a:ext>
                  </a:extLst>
                </a:gridCol>
              </a:tblGrid>
              <a:tr h="136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251362"/>
                  </a:ext>
                </a:extLst>
              </a:tr>
              <a:tr h="418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34449"/>
                  </a:ext>
                </a:extLst>
              </a:tr>
              <a:tr h="179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60993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4.110.296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9895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60808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80824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6336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852385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42763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69842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92528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57932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411880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76941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76765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0991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93834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74821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6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</TotalTime>
  <Words>1854</Words>
  <Application>Microsoft Office PowerPoint</Application>
  <PresentationFormat>Presentación en pantalla (4:3)</PresentationFormat>
  <Paragraphs>1009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MAYO DE 2021 PARTIDA 02: CONGRESO NACIONAL</vt:lpstr>
      <vt:lpstr>DISTRIBUCIÓN POR SUBTÍTULO DE GASTO Y CÁPITULO  PARTIDA 02 CONGRESO NACIONAL</vt:lpstr>
      <vt:lpstr>COMPORTAMIENTO DE LA EJECUCIÓN MENSUAL DE GASTOS A MAYO DE 2021 PARTIDA 02 CONGRESO NACIONAL</vt:lpstr>
      <vt:lpstr>COMPORTAMIENTO DE LA EJECUCIÓN ACUMULADA DE GASTOS A MAYO DE 2021 PARTIDA 02 CONGRESO NACIONAL</vt:lpstr>
      <vt:lpstr>EJECUCIÓN ACUMULADA DE GASTOS A MAYO DE 2021 PARTIDA 02 CONGRESO NACIONAL</vt:lpstr>
      <vt:lpstr>EJECUCIÓN ACUMULADA DE GASTOS A MAYO DE 2021 PARTIDA 02 RESUMEN POR CAPÍTULOS</vt:lpstr>
      <vt:lpstr>EJECUCIÓN ACUMULADA DE GASTOS A MAYO DE 2021 PARTIDA 02. CAPÍTULO 01. PROGRAMA 01: SENADO</vt:lpstr>
      <vt:lpstr>EJECUCIÓN ACUMULADA DE GASTOS A MAYO DE 2021 PARTIDA 02. CAPÍTULO 02. PROGRAMA 01: CAMARA DE DIPUTADOS</vt:lpstr>
      <vt:lpstr>EJECUCIÓN ACUMULADA DE GASTOS A MAYO DE 2021 PARTIDA 02. CAPÍTULO 03. PROGRAMA 01: BIBLIOTECA DEL CONGRESO NACIONAL</vt:lpstr>
      <vt:lpstr>EJECUCIÓN ACUMULADA DE GASTOS A MAYO DE 2021 PARTIDA 02. CAPÍTULO 04. PROGRAMA 01: CONSEJO RESOLUTIVO DE ASIGNACIONES PARLAMENTARIAS</vt:lpstr>
      <vt:lpstr>EJECUCIÓN ACUMULADA DE GASTOS A MAYO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292</cp:revision>
  <cp:lastPrinted>2019-11-05T12:34:56Z</cp:lastPrinted>
  <dcterms:created xsi:type="dcterms:W3CDTF">2016-06-23T13:38:47Z</dcterms:created>
  <dcterms:modified xsi:type="dcterms:W3CDTF">2021-07-08T13:44:59Z</dcterms:modified>
</cp:coreProperties>
</file>