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2D5E2E-3258-4697-8DA3-CA6786322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42782"/>
              </p:ext>
            </p:extLst>
          </p:nvPr>
        </p:nvGraphicFramePr>
        <p:xfrm>
          <a:off x="538649" y="1677512"/>
          <a:ext cx="8092032" cy="4098093"/>
        </p:xfrm>
        <a:graphic>
          <a:graphicData uri="http://schemas.openxmlformats.org/drawingml/2006/table">
            <a:tbl>
              <a:tblPr/>
              <a:tblGrid>
                <a:gridCol w="261118">
                  <a:extLst>
                    <a:ext uri="{9D8B030D-6E8A-4147-A177-3AD203B41FA5}">
                      <a16:colId xmlns:a16="http://schemas.microsoft.com/office/drawing/2014/main" val="1982810303"/>
                    </a:ext>
                  </a:extLst>
                </a:gridCol>
                <a:gridCol w="261118">
                  <a:extLst>
                    <a:ext uri="{9D8B030D-6E8A-4147-A177-3AD203B41FA5}">
                      <a16:colId xmlns:a16="http://schemas.microsoft.com/office/drawing/2014/main" val="374552502"/>
                    </a:ext>
                  </a:extLst>
                </a:gridCol>
                <a:gridCol w="261118">
                  <a:extLst>
                    <a:ext uri="{9D8B030D-6E8A-4147-A177-3AD203B41FA5}">
                      <a16:colId xmlns:a16="http://schemas.microsoft.com/office/drawing/2014/main" val="2535708169"/>
                    </a:ext>
                  </a:extLst>
                </a:gridCol>
                <a:gridCol w="2945405">
                  <a:extLst>
                    <a:ext uri="{9D8B030D-6E8A-4147-A177-3AD203B41FA5}">
                      <a16:colId xmlns:a16="http://schemas.microsoft.com/office/drawing/2014/main" val="2691697835"/>
                    </a:ext>
                  </a:extLst>
                </a:gridCol>
                <a:gridCol w="806852">
                  <a:extLst>
                    <a:ext uri="{9D8B030D-6E8A-4147-A177-3AD203B41FA5}">
                      <a16:colId xmlns:a16="http://schemas.microsoft.com/office/drawing/2014/main" val="3087425975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2052636915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1342261154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2573135039"/>
                    </a:ext>
                  </a:extLst>
                </a:gridCol>
                <a:gridCol w="744185">
                  <a:extLst>
                    <a:ext uri="{9D8B030D-6E8A-4147-A177-3AD203B41FA5}">
                      <a16:colId xmlns:a16="http://schemas.microsoft.com/office/drawing/2014/main" val="4092314169"/>
                    </a:ext>
                  </a:extLst>
                </a:gridCol>
                <a:gridCol w="712851">
                  <a:extLst>
                    <a:ext uri="{9D8B030D-6E8A-4147-A177-3AD203B41FA5}">
                      <a16:colId xmlns:a16="http://schemas.microsoft.com/office/drawing/2014/main" val="4014377414"/>
                    </a:ext>
                  </a:extLst>
                </a:gridCol>
              </a:tblGrid>
              <a:tr h="123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36260"/>
                  </a:ext>
                </a:extLst>
              </a:tr>
              <a:tr h="378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308145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2.588.446.245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7500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43.213.376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1982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27.467.944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75488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27.076.263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25803"/>
                  </a:ext>
                </a:extLst>
              </a:tr>
              <a:tr h="17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99562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83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52710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9430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70952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10.998.966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48327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2657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3682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39323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37695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5128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41676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50696"/>
                  </a:ext>
                </a:extLst>
              </a:tr>
              <a:tr h="13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2622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2.076.961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2365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0135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8661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1899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28669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1726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96700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8876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2.658.332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9035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2.465.025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5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909157-82CE-4AAE-83E2-39069054A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49447"/>
              </p:ext>
            </p:extLst>
          </p:nvPr>
        </p:nvGraphicFramePr>
        <p:xfrm>
          <a:off x="537543" y="1654932"/>
          <a:ext cx="8048016" cy="4359603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175609417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1930367815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3870107371"/>
                    </a:ext>
                  </a:extLst>
                </a:gridCol>
                <a:gridCol w="2929384">
                  <a:extLst>
                    <a:ext uri="{9D8B030D-6E8A-4147-A177-3AD203B41FA5}">
                      <a16:colId xmlns:a16="http://schemas.microsoft.com/office/drawing/2014/main" val="1058382802"/>
                    </a:ext>
                  </a:extLst>
                </a:gridCol>
                <a:gridCol w="802464">
                  <a:extLst>
                    <a:ext uri="{9D8B030D-6E8A-4147-A177-3AD203B41FA5}">
                      <a16:colId xmlns:a16="http://schemas.microsoft.com/office/drawing/2014/main" val="1642018568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100863018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566084815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3694937560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4106846782"/>
                    </a:ext>
                  </a:extLst>
                </a:gridCol>
                <a:gridCol w="708973">
                  <a:extLst>
                    <a:ext uri="{9D8B030D-6E8A-4147-A177-3AD203B41FA5}">
                      <a16:colId xmlns:a16="http://schemas.microsoft.com/office/drawing/2014/main" val="1105244350"/>
                    </a:ext>
                  </a:extLst>
                </a:gridCol>
              </a:tblGrid>
              <a:tr h="1206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931993"/>
                  </a:ext>
                </a:extLst>
              </a:tr>
              <a:tr h="362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0399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80388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22752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8832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171.514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2804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8059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1.960.802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45081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1.437.704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193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7639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23125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8655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67930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9203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20853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847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60106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2480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9619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36295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08500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13429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157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60222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5569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53258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275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0100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0103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6940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4580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55682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44348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657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C40173-A993-4C54-87B5-CBF0718B4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131010"/>
              </p:ext>
            </p:extLst>
          </p:nvPr>
        </p:nvGraphicFramePr>
        <p:xfrm>
          <a:off x="556717" y="1814442"/>
          <a:ext cx="7991150" cy="1222741"/>
        </p:xfrm>
        <a:graphic>
          <a:graphicData uri="http://schemas.openxmlformats.org/drawingml/2006/table">
            <a:tbl>
              <a:tblPr/>
              <a:tblGrid>
                <a:gridCol w="257862">
                  <a:extLst>
                    <a:ext uri="{9D8B030D-6E8A-4147-A177-3AD203B41FA5}">
                      <a16:colId xmlns:a16="http://schemas.microsoft.com/office/drawing/2014/main" val="2432102913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286176631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1826928070"/>
                    </a:ext>
                  </a:extLst>
                </a:gridCol>
                <a:gridCol w="2908685">
                  <a:extLst>
                    <a:ext uri="{9D8B030D-6E8A-4147-A177-3AD203B41FA5}">
                      <a16:colId xmlns:a16="http://schemas.microsoft.com/office/drawing/2014/main" val="152609215"/>
                    </a:ext>
                  </a:extLst>
                </a:gridCol>
                <a:gridCol w="796794">
                  <a:extLst>
                    <a:ext uri="{9D8B030D-6E8A-4147-A177-3AD203B41FA5}">
                      <a16:colId xmlns:a16="http://schemas.microsoft.com/office/drawing/2014/main" val="600276147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3229114515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3889965611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2482848092"/>
                    </a:ext>
                  </a:extLst>
                </a:gridCol>
                <a:gridCol w="734908">
                  <a:extLst>
                    <a:ext uri="{9D8B030D-6E8A-4147-A177-3AD203B41FA5}">
                      <a16:colId xmlns:a16="http://schemas.microsoft.com/office/drawing/2014/main" val="1185260668"/>
                    </a:ext>
                  </a:extLst>
                </a:gridCol>
                <a:gridCol w="703964">
                  <a:extLst>
                    <a:ext uri="{9D8B030D-6E8A-4147-A177-3AD203B41FA5}">
                      <a16:colId xmlns:a16="http://schemas.microsoft.com/office/drawing/2014/main" val="1667235124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14712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779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2.545.232.869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30673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1.817.028.224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138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071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728.182.475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9793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3829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74287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2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FF2312-BA2D-4E18-8B85-19A739485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679823"/>
              </p:ext>
            </p:extLst>
          </p:nvPr>
        </p:nvGraphicFramePr>
        <p:xfrm>
          <a:off x="561728" y="1803827"/>
          <a:ext cx="8062453" cy="1776381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1636865691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245854806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1424206169"/>
                    </a:ext>
                  </a:extLst>
                </a:gridCol>
                <a:gridCol w="2973986">
                  <a:extLst>
                    <a:ext uri="{9D8B030D-6E8A-4147-A177-3AD203B41FA5}">
                      <a16:colId xmlns:a16="http://schemas.microsoft.com/office/drawing/2014/main" val="2901504826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2871524702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2219766415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4197412165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823565094"/>
                    </a:ext>
                  </a:extLst>
                </a:gridCol>
                <a:gridCol w="751406">
                  <a:extLst>
                    <a:ext uri="{9D8B030D-6E8A-4147-A177-3AD203B41FA5}">
                      <a16:colId xmlns:a16="http://schemas.microsoft.com/office/drawing/2014/main" val="2018312427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2218457545"/>
                    </a:ext>
                  </a:extLst>
                </a:gridCol>
              </a:tblGrid>
              <a:tr h="155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600139"/>
                  </a:ext>
                </a:extLst>
              </a:tr>
              <a:tr h="381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360505"/>
                  </a:ext>
                </a:extLst>
              </a:tr>
              <a:tr h="163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43460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01971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580682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888100"/>
                  </a:ext>
                </a:extLst>
              </a:tr>
              <a:tr h="1402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741763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952426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00859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46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900B74-EDC6-4C2F-A308-36A9E8178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32146"/>
              </p:ext>
            </p:extLst>
          </p:nvPr>
        </p:nvGraphicFramePr>
        <p:xfrm>
          <a:off x="536798" y="1700808"/>
          <a:ext cx="8070401" cy="2569251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4149385665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33925832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3402461781"/>
                    </a:ext>
                  </a:extLst>
                </a:gridCol>
                <a:gridCol w="2984014">
                  <a:extLst>
                    <a:ext uri="{9D8B030D-6E8A-4147-A177-3AD203B41FA5}">
                      <a16:colId xmlns:a16="http://schemas.microsoft.com/office/drawing/2014/main" val="2137325224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703690817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40360787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50521099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851079797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377888867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034959689"/>
                    </a:ext>
                  </a:extLst>
                </a:gridCol>
              </a:tblGrid>
              <a:tr h="150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390591"/>
                  </a:ext>
                </a:extLst>
              </a:tr>
              <a:tr h="458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941711"/>
                  </a:ext>
                </a:extLst>
              </a:tr>
              <a:tr h="157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40.541.403.692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391.075.264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11.469.705.664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4925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40.541.403.692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391.075.264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11.469.705.664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4572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3.775.070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4304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27.093.569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4767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162.886.111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501512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18.065.209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6083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2.345.026.709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-38.855.264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583.578.496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3544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79.027.266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660.301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18.488.813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50733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349.125.704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62.926.946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74118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418.061.477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132.604.202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46974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11.402.839.814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3.881.082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2.640.145.738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2450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1.195.274.101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3.144.481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335.313.123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15338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1.191.029.076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19.008.149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298.249.500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1604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368.157.322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8100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561.479.684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22.431.297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138.989.081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5803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929.056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59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2EDBDF-A0D4-4965-A1F8-78343FE73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496288"/>
              </p:ext>
            </p:extLst>
          </p:nvPr>
        </p:nvGraphicFramePr>
        <p:xfrm>
          <a:off x="521494" y="1679944"/>
          <a:ext cx="8121712" cy="2684938"/>
        </p:xfrm>
        <a:graphic>
          <a:graphicData uri="http://schemas.openxmlformats.org/drawingml/2006/table">
            <a:tbl>
              <a:tblPr/>
              <a:tblGrid>
                <a:gridCol w="314999">
                  <a:extLst>
                    <a:ext uri="{9D8B030D-6E8A-4147-A177-3AD203B41FA5}">
                      <a16:colId xmlns:a16="http://schemas.microsoft.com/office/drawing/2014/main" val="2065014116"/>
                    </a:ext>
                  </a:extLst>
                </a:gridCol>
                <a:gridCol w="262499">
                  <a:extLst>
                    <a:ext uri="{9D8B030D-6E8A-4147-A177-3AD203B41FA5}">
                      <a16:colId xmlns:a16="http://schemas.microsoft.com/office/drawing/2014/main" val="208392006"/>
                    </a:ext>
                  </a:extLst>
                </a:gridCol>
                <a:gridCol w="262499">
                  <a:extLst>
                    <a:ext uri="{9D8B030D-6E8A-4147-A177-3AD203B41FA5}">
                      <a16:colId xmlns:a16="http://schemas.microsoft.com/office/drawing/2014/main" val="37508854"/>
                    </a:ext>
                  </a:extLst>
                </a:gridCol>
                <a:gridCol w="3002985">
                  <a:extLst>
                    <a:ext uri="{9D8B030D-6E8A-4147-A177-3AD203B41FA5}">
                      <a16:colId xmlns:a16="http://schemas.microsoft.com/office/drawing/2014/main" val="3660840143"/>
                    </a:ext>
                  </a:extLst>
                </a:gridCol>
                <a:gridCol w="703497">
                  <a:extLst>
                    <a:ext uri="{9D8B030D-6E8A-4147-A177-3AD203B41FA5}">
                      <a16:colId xmlns:a16="http://schemas.microsoft.com/office/drawing/2014/main" val="922878949"/>
                    </a:ext>
                  </a:extLst>
                </a:gridCol>
                <a:gridCol w="703497">
                  <a:extLst>
                    <a:ext uri="{9D8B030D-6E8A-4147-A177-3AD203B41FA5}">
                      <a16:colId xmlns:a16="http://schemas.microsoft.com/office/drawing/2014/main" val="1836809679"/>
                    </a:ext>
                  </a:extLst>
                </a:gridCol>
                <a:gridCol w="703497">
                  <a:extLst>
                    <a:ext uri="{9D8B030D-6E8A-4147-A177-3AD203B41FA5}">
                      <a16:colId xmlns:a16="http://schemas.microsoft.com/office/drawing/2014/main" val="3702374971"/>
                    </a:ext>
                  </a:extLst>
                </a:gridCol>
                <a:gridCol w="703497">
                  <a:extLst>
                    <a:ext uri="{9D8B030D-6E8A-4147-A177-3AD203B41FA5}">
                      <a16:colId xmlns:a16="http://schemas.microsoft.com/office/drawing/2014/main" val="2425644594"/>
                    </a:ext>
                  </a:extLst>
                </a:gridCol>
                <a:gridCol w="748121">
                  <a:extLst>
                    <a:ext uri="{9D8B030D-6E8A-4147-A177-3AD203B41FA5}">
                      <a16:colId xmlns:a16="http://schemas.microsoft.com/office/drawing/2014/main" val="3024948797"/>
                    </a:ext>
                  </a:extLst>
                </a:gridCol>
                <a:gridCol w="716621">
                  <a:extLst>
                    <a:ext uri="{9D8B030D-6E8A-4147-A177-3AD203B41FA5}">
                      <a16:colId xmlns:a16="http://schemas.microsoft.com/office/drawing/2014/main" val="1653856708"/>
                    </a:ext>
                  </a:extLst>
                </a:gridCol>
              </a:tblGrid>
              <a:tr h="152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324420"/>
                  </a:ext>
                </a:extLst>
              </a:tr>
              <a:tr h="456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750239"/>
                  </a:ext>
                </a:extLst>
              </a:tr>
              <a:tr h="12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6.141.214.483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282.086.977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3.021.912.414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625910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7.503.725.738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2.448.025.196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4791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47.968.775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9.565.007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1660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2.836.944.336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446.868.508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393974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257.098.500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40094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5.855.393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12458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762.928.862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13.340.884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136.368.952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426054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22.309.419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4.372.208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37497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59.634.838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475956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116.955.318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920.347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20.236.589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694706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60.367.488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416.399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13.653.854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09086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19.912.824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92877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18.378.189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756539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93.933.350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11.804.930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733741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211.045.248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2.048.944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45.523.216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644707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34.074.562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71603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439.912.429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-11.911.907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125.218.248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90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D9E31F-AFC9-4E70-877B-E62387C82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98159"/>
              </p:ext>
            </p:extLst>
          </p:nvPr>
        </p:nvGraphicFramePr>
        <p:xfrm>
          <a:off x="524488" y="1770823"/>
          <a:ext cx="8079068" cy="1912320"/>
        </p:xfrm>
        <a:graphic>
          <a:graphicData uri="http://schemas.openxmlformats.org/drawingml/2006/table">
            <a:tbl>
              <a:tblPr/>
              <a:tblGrid>
                <a:gridCol w="264195">
                  <a:extLst>
                    <a:ext uri="{9D8B030D-6E8A-4147-A177-3AD203B41FA5}">
                      <a16:colId xmlns:a16="http://schemas.microsoft.com/office/drawing/2014/main" val="1189459408"/>
                    </a:ext>
                  </a:extLst>
                </a:gridCol>
                <a:gridCol w="264195">
                  <a:extLst>
                    <a:ext uri="{9D8B030D-6E8A-4147-A177-3AD203B41FA5}">
                      <a16:colId xmlns:a16="http://schemas.microsoft.com/office/drawing/2014/main" val="3833443721"/>
                    </a:ext>
                  </a:extLst>
                </a:gridCol>
                <a:gridCol w="264195">
                  <a:extLst>
                    <a:ext uri="{9D8B030D-6E8A-4147-A177-3AD203B41FA5}">
                      <a16:colId xmlns:a16="http://schemas.microsoft.com/office/drawing/2014/main" val="3684056613"/>
                    </a:ext>
                  </a:extLst>
                </a:gridCol>
                <a:gridCol w="2980114">
                  <a:extLst>
                    <a:ext uri="{9D8B030D-6E8A-4147-A177-3AD203B41FA5}">
                      <a16:colId xmlns:a16="http://schemas.microsoft.com/office/drawing/2014/main" val="3822085209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2262451883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3812883625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3434203690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2286862963"/>
                    </a:ext>
                  </a:extLst>
                </a:gridCol>
                <a:gridCol w="752954">
                  <a:extLst>
                    <a:ext uri="{9D8B030D-6E8A-4147-A177-3AD203B41FA5}">
                      <a16:colId xmlns:a16="http://schemas.microsoft.com/office/drawing/2014/main" val="2842233925"/>
                    </a:ext>
                  </a:extLst>
                </a:gridCol>
                <a:gridCol w="721251">
                  <a:extLst>
                    <a:ext uri="{9D8B030D-6E8A-4147-A177-3AD203B41FA5}">
                      <a16:colId xmlns:a16="http://schemas.microsoft.com/office/drawing/2014/main" val="363068932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1122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101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089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7407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578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431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5703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290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852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0489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779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456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2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726A96-70B2-47D1-BF5E-D25B9DD25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92225"/>
              </p:ext>
            </p:extLst>
          </p:nvPr>
        </p:nvGraphicFramePr>
        <p:xfrm>
          <a:off x="2555776" y="193411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1523160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7520297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902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2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042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2.173,50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4808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1.469,07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446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-47,60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131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10.080,12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3537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1CFF60-2785-45AC-B9A9-4CE376D41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21319"/>
              </p:ext>
            </p:extLst>
          </p:nvPr>
        </p:nvGraphicFramePr>
        <p:xfrm>
          <a:off x="508907" y="4293096"/>
          <a:ext cx="8135027" cy="1580259"/>
        </p:xfrm>
        <a:graphic>
          <a:graphicData uri="http://schemas.openxmlformats.org/drawingml/2006/table">
            <a:tbl>
              <a:tblPr/>
              <a:tblGrid>
                <a:gridCol w="267952">
                  <a:extLst>
                    <a:ext uri="{9D8B030D-6E8A-4147-A177-3AD203B41FA5}">
                      <a16:colId xmlns:a16="http://schemas.microsoft.com/office/drawing/2014/main" val="3244759499"/>
                    </a:ext>
                  </a:extLst>
                </a:gridCol>
                <a:gridCol w="267952">
                  <a:extLst>
                    <a:ext uri="{9D8B030D-6E8A-4147-A177-3AD203B41FA5}">
                      <a16:colId xmlns:a16="http://schemas.microsoft.com/office/drawing/2014/main" val="4227094525"/>
                    </a:ext>
                  </a:extLst>
                </a:gridCol>
                <a:gridCol w="267952">
                  <a:extLst>
                    <a:ext uri="{9D8B030D-6E8A-4147-A177-3AD203B41FA5}">
                      <a16:colId xmlns:a16="http://schemas.microsoft.com/office/drawing/2014/main" val="706775830"/>
                    </a:ext>
                  </a:extLst>
                </a:gridCol>
                <a:gridCol w="3022499">
                  <a:extLst>
                    <a:ext uri="{9D8B030D-6E8A-4147-A177-3AD203B41FA5}">
                      <a16:colId xmlns:a16="http://schemas.microsoft.com/office/drawing/2014/main" val="264776231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360727774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654205875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697253140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4099353869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4213561993"/>
                    </a:ext>
                  </a:extLst>
                </a:gridCol>
                <a:gridCol w="718112">
                  <a:extLst>
                    <a:ext uri="{9D8B030D-6E8A-4147-A177-3AD203B41FA5}">
                      <a16:colId xmlns:a16="http://schemas.microsoft.com/office/drawing/2014/main" val="1309846516"/>
                    </a:ext>
                  </a:extLst>
                </a:gridCol>
              </a:tblGrid>
              <a:tr h="134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71398"/>
                  </a:ext>
                </a:extLst>
              </a:tr>
              <a:tr h="389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259228"/>
                  </a:ext>
                </a:extLst>
              </a:tr>
              <a:tr h="166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92619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296550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265664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37414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919929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49083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60420"/>
                  </a:ext>
                </a:extLst>
              </a:tr>
              <a:tr h="12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5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AAD57F-8FF2-46D2-9D9E-CBDB94921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321244"/>
              </p:ext>
            </p:extLst>
          </p:nvPr>
        </p:nvGraphicFramePr>
        <p:xfrm>
          <a:off x="539769" y="4135862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3276523954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3649375593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4286520812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47112850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32455068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43228288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22312145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20823270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1527894233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58175855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63987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91724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675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434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3669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6734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6948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628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7325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6423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4681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416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6416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D04FAF-8453-4A3C-9B24-F3E29564E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471626"/>
              </p:ext>
            </p:extLst>
          </p:nvPr>
        </p:nvGraphicFramePr>
        <p:xfrm>
          <a:off x="2355850" y="220042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8273976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37621272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837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505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1101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3.322,90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282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1.541,69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560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82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8.551,93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75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C0F408-7AD4-457C-BE0D-D904388B8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167223"/>
              </p:ext>
            </p:extLst>
          </p:nvPr>
        </p:nvGraphicFramePr>
        <p:xfrm>
          <a:off x="532802" y="1883772"/>
          <a:ext cx="8083020" cy="1507344"/>
        </p:xfrm>
        <a:graphic>
          <a:graphicData uri="http://schemas.openxmlformats.org/drawingml/2006/table">
            <a:tbl>
              <a:tblPr/>
              <a:tblGrid>
                <a:gridCol w="264324">
                  <a:extLst>
                    <a:ext uri="{9D8B030D-6E8A-4147-A177-3AD203B41FA5}">
                      <a16:colId xmlns:a16="http://schemas.microsoft.com/office/drawing/2014/main" val="71566761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3611110410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1230582370"/>
                    </a:ext>
                  </a:extLst>
                </a:gridCol>
                <a:gridCol w="2981573">
                  <a:extLst>
                    <a:ext uri="{9D8B030D-6E8A-4147-A177-3AD203B41FA5}">
                      <a16:colId xmlns:a16="http://schemas.microsoft.com/office/drawing/2014/main" val="235042081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222641147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3404248368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1531108984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1983711554"/>
                    </a:ext>
                  </a:extLst>
                </a:gridCol>
                <a:gridCol w="753323">
                  <a:extLst>
                    <a:ext uri="{9D8B030D-6E8A-4147-A177-3AD203B41FA5}">
                      <a16:colId xmlns:a16="http://schemas.microsoft.com/office/drawing/2014/main" val="3206474424"/>
                    </a:ext>
                  </a:extLst>
                </a:gridCol>
                <a:gridCol w="721604">
                  <a:extLst>
                    <a:ext uri="{9D8B030D-6E8A-4147-A177-3AD203B41FA5}">
                      <a16:colId xmlns:a16="http://schemas.microsoft.com/office/drawing/2014/main" val="1325668761"/>
                    </a:ext>
                  </a:extLst>
                </a:gridCol>
              </a:tblGrid>
              <a:tr h="1286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92823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503025"/>
                  </a:ext>
                </a:extLst>
              </a:tr>
              <a:tr h="158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505607,5%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27815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60658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13095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10811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380157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1011215,0%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1011215,0%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539308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15601"/>
                  </a:ext>
                </a:extLst>
              </a:tr>
              <a:tr h="1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12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679E78-6C62-40F0-BD07-FCF7592C4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835317"/>
              </p:ext>
            </p:extLst>
          </p:nvPr>
        </p:nvGraphicFramePr>
        <p:xfrm>
          <a:off x="559889" y="1842855"/>
          <a:ext cx="8013571" cy="2248596"/>
        </p:xfrm>
        <a:graphic>
          <a:graphicData uri="http://schemas.openxmlformats.org/drawingml/2006/table">
            <a:tbl>
              <a:tblPr/>
              <a:tblGrid>
                <a:gridCol w="285791">
                  <a:extLst>
                    <a:ext uri="{9D8B030D-6E8A-4147-A177-3AD203B41FA5}">
                      <a16:colId xmlns:a16="http://schemas.microsoft.com/office/drawing/2014/main" val="62952421"/>
                    </a:ext>
                  </a:extLst>
                </a:gridCol>
                <a:gridCol w="3223719">
                  <a:extLst>
                    <a:ext uri="{9D8B030D-6E8A-4147-A177-3AD203B41FA5}">
                      <a16:colId xmlns:a16="http://schemas.microsoft.com/office/drawing/2014/main" val="2390059722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81203300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889068709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25305759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72722628"/>
                    </a:ext>
                  </a:extLst>
                </a:gridCol>
                <a:gridCol w="697329">
                  <a:extLst>
                    <a:ext uri="{9D8B030D-6E8A-4147-A177-3AD203B41FA5}">
                      <a16:colId xmlns:a16="http://schemas.microsoft.com/office/drawing/2014/main" val="903423700"/>
                    </a:ext>
                  </a:extLst>
                </a:gridCol>
                <a:gridCol w="743056">
                  <a:extLst>
                    <a:ext uri="{9D8B030D-6E8A-4147-A177-3AD203B41FA5}">
                      <a16:colId xmlns:a16="http://schemas.microsoft.com/office/drawing/2014/main" val="793847179"/>
                    </a:ext>
                  </a:extLst>
                </a:gridCol>
              </a:tblGrid>
              <a:tr h="137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89615"/>
                  </a:ext>
                </a:extLst>
              </a:tr>
              <a:tr h="420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62593"/>
                  </a:ext>
                </a:extLst>
              </a:tr>
              <a:tr h="14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60.181.861.081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3.496.873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16.055.843.060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216018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842275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69.338.010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01230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5.536.678.812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-161.815.084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484.770.363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484278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22.793.465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113967325,0%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113967325,0%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6696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40.541.403.692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391.075.264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11.469.705.664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826573"/>
                  </a:ext>
                </a:extLst>
              </a:tr>
              <a:tr h="171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43.213.376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49862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1.578.168.706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-525.225.000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929.141.490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27778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13.161.941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34389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5.125.319.195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299.461.693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478.457.360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2799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2.545.232.869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38443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01844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ED8DFB-7D2D-48F0-AC29-4D696FECB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26706"/>
              </p:ext>
            </p:extLst>
          </p:nvPr>
        </p:nvGraphicFramePr>
        <p:xfrm>
          <a:off x="559889" y="4452986"/>
          <a:ext cx="8013572" cy="1655342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204658767"/>
                    </a:ext>
                  </a:extLst>
                </a:gridCol>
                <a:gridCol w="3242219">
                  <a:extLst>
                    <a:ext uri="{9D8B030D-6E8A-4147-A177-3AD203B41FA5}">
                      <a16:colId xmlns:a16="http://schemas.microsoft.com/office/drawing/2014/main" val="307325514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08306687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6124243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817004282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019797872"/>
                    </a:ext>
                  </a:extLst>
                </a:gridCol>
                <a:gridCol w="701331">
                  <a:extLst>
                    <a:ext uri="{9D8B030D-6E8A-4147-A177-3AD203B41FA5}">
                      <a16:colId xmlns:a16="http://schemas.microsoft.com/office/drawing/2014/main" val="1382386323"/>
                    </a:ext>
                  </a:extLst>
                </a:gridCol>
                <a:gridCol w="701331">
                  <a:extLst>
                    <a:ext uri="{9D8B030D-6E8A-4147-A177-3AD203B41FA5}">
                      <a16:colId xmlns:a16="http://schemas.microsoft.com/office/drawing/2014/main" val="2553139856"/>
                    </a:ext>
                  </a:extLst>
                </a:gridCol>
              </a:tblGrid>
              <a:tr h="136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195099"/>
                  </a:ext>
                </a:extLst>
              </a:tr>
              <a:tr h="418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51440"/>
                  </a:ext>
                </a:extLst>
              </a:tr>
              <a:tr h="145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2.272.101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04235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529816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34677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32888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375794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45485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041710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55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7C5845-07FD-4411-999A-AEE93EBB7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48550"/>
              </p:ext>
            </p:extLst>
          </p:nvPr>
        </p:nvGraphicFramePr>
        <p:xfrm>
          <a:off x="556585" y="1689141"/>
          <a:ext cx="8023707" cy="1509526"/>
        </p:xfrm>
        <a:graphic>
          <a:graphicData uri="http://schemas.openxmlformats.org/drawingml/2006/table">
            <a:tbl>
              <a:tblPr/>
              <a:tblGrid>
                <a:gridCol w="256677">
                  <a:extLst>
                    <a:ext uri="{9D8B030D-6E8A-4147-A177-3AD203B41FA5}">
                      <a16:colId xmlns:a16="http://schemas.microsoft.com/office/drawing/2014/main" val="1100374439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3898287729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2757410135"/>
                    </a:ext>
                  </a:extLst>
                </a:gridCol>
                <a:gridCol w="3069850">
                  <a:extLst>
                    <a:ext uri="{9D8B030D-6E8A-4147-A177-3AD203B41FA5}">
                      <a16:colId xmlns:a16="http://schemas.microsoft.com/office/drawing/2014/main" val="3215109720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557670478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2794549171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1306322759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4199575970"/>
                    </a:ext>
                  </a:extLst>
                </a:gridCol>
                <a:gridCol w="731528">
                  <a:extLst>
                    <a:ext uri="{9D8B030D-6E8A-4147-A177-3AD203B41FA5}">
                      <a16:colId xmlns:a16="http://schemas.microsoft.com/office/drawing/2014/main" val="2144432066"/>
                    </a:ext>
                  </a:extLst>
                </a:gridCol>
                <a:gridCol w="700726">
                  <a:extLst>
                    <a:ext uri="{9D8B030D-6E8A-4147-A177-3AD203B41FA5}">
                      <a16:colId xmlns:a16="http://schemas.microsoft.com/office/drawing/2014/main" val="4107958874"/>
                    </a:ext>
                  </a:extLst>
                </a:gridCol>
              </a:tblGrid>
              <a:tr h="129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44680"/>
                  </a:ext>
                </a:extLst>
              </a:tr>
              <a:tr h="371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38178"/>
                  </a:ext>
                </a:extLst>
              </a:tr>
              <a:tr h="159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610.717.065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140374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41757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27463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209.113.783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61221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209.113.783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9181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764486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209.113.783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86575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56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33A174-5503-44D8-B465-01129060F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02793"/>
              </p:ext>
            </p:extLst>
          </p:nvPr>
        </p:nvGraphicFramePr>
        <p:xfrm>
          <a:off x="542106" y="1973917"/>
          <a:ext cx="7972475" cy="1455083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2067660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37240726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350799004"/>
                    </a:ext>
                  </a:extLst>
                </a:gridCol>
                <a:gridCol w="2940797">
                  <a:extLst>
                    <a:ext uri="{9D8B030D-6E8A-4147-A177-3AD203B41FA5}">
                      <a16:colId xmlns:a16="http://schemas.microsoft.com/office/drawing/2014/main" val="388024509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9264510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63214952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3790990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60393393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444800449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4192268295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141669"/>
                  </a:ext>
                </a:extLst>
              </a:tr>
              <a:tr h="385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45479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189.576.270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480889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25.935.652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436156"/>
                  </a:ext>
                </a:extLst>
              </a:tr>
              <a:tr h="141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25.935.652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631468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25.935.652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410765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163.640.618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69875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163.640.618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76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36F1F3-DE8C-4689-9C8F-87A32E6EF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031005"/>
              </p:ext>
            </p:extLst>
          </p:nvPr>
        </p:nvGraphicFramePr>
        <p:xfrm>
          <a:off x="547960" y="1684464"/>
          <a:ext cx="8030828" cy="2300096"/>
        </p:xfrm>
        <a:graphic>
          <a:graphicData uri="http://schemas.openxmlformats.org/drawingml/2006/table">
            <a:tbl>
              <a:tblPr/>
              <a:tblGrid>
                <a:gridCol w="262617">
                  <a:extLst>
                    <a:ext uri="{9D8B030D-6E8A-4147-A177-3AD203B41FA5}">
                      <a16:colId xmlns:a16="http://schemas.microsoft.com/office/drawing/2014/main" val="1139317620"/>
                    </a:ext>
                  </a:extLst>
                </a:gridCol>
                <a:gridCol w="262617">
                  <a:extLst>
                    <a:ext uri="{9D8B030D-6E8A-4147-A177-3AD203B41FA5}">
                      <a16:colId xmlns:a16="http://schemas.microsoft.com/office/drawing/2014/main" val="596655956"/>
                    </a:ext>
                  </a:extLst>
                </a:gridCol>
                <a:gridCol w="262617">
                  <a:extLst>
                    <a:ext uri="{9D8B030D-6E8A-4147-A177-3AD203B41FA5}">
                      <a16:colId xmlns:a16="http://schemas.microsoft.com/office/drawing/2014/main" val="2462810488"/>
                    </a:ext>
                  </a:extLst>
                </a:gridCol>
                <a:gridCol w="2962322">
                  <a:extLst>
                    <a:ext uri="{9D8B030D-6E8A-4147-A177-3AD203B41FA5}">
                      <a16:colId xmlns:a16="http://schemas.microsoft.com/office/drawing/2014/main" val="2263102450"/>
                    </a:ext>
                  </a:extLst>
                </a:gridCol>
                <a:gridCol w="703813">
                  <a:extLst>
                    <a:ext uri="{9D8B030D-6E8A-4147-A177-3AD203B41FA5}">
                      <a16:colId xmlns:a16="http://schemas.microsoft.com/office/drawing/2014/main" val="2550255743"/>
                    </a:ext>
                  </a:extLst>
                </a:gridCol>
                <a:gridCol w="703813">
                  <a:extLst>
                    <a:ext uri="{9D8B030D-6E8A-4147-A177-3AD203B41FA5}">
                      <a16:colId xmlns:a16="http://schemas.microsoft.com/office/drawing/2014/main" val="2267303900"/>
                    </a:ext>
                  </a:extLst>
                </a:gridCol>
                <a:gridCol w="703813">
                  <a:extLst>
                    <a:ext uri="{9D8B030D-6E8A-4147-A177-3AD203B41FA5}">
                      <a16:colId xmlns:a16="http://schemas.microsoft.com/office/drawing/2014/main" val="2470660210"/>
                    </a:ext>
                  </a:extLst>
                </a:gridCol>
                <a:gridCol w="703813">
                  <a:extLst>
                    <a:ext uri="{9D8B030D-6E8A-4147-A177-3AD203B41FA5}">
                      <a16:colId xmlns:a16="http://schemas.microsoft.com/office/drawing/2014/main" val="1537285618"/>
                    </a:ext>
                  </a:extLst>
                </a:gridCol>
                <a:gridCol w="748458">
                  <a:extLst>
                    <a:ext uri="{9D8B030D-6E8A-4147-A177-3AD203B41FA5}">
                      <a16:colId xmlns:a16="http://schemas.microsoft.com/office/drawing/2014/main" val="2544505586"/>
                    </a:ext>
                  </a:extLst>
                </a:gridCol>
                <a:gridCol w="716945">
                  <a:extLst>
                    <a:ext uri="{9D8B030D-6E8A-4147-A177-3AD203B41FA5}">
                      <a16:colId xmlns:a16="http://schemas.microsoft.com/office/drawing/2014/main" val="3188259882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601000"/>
                  </a:ext>
                </a:extLst>
              </a:tr>
              <a:tr h="37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94313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27.912.080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9297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96768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74162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0130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2370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853833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53526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9318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4560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586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7315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97272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7695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8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0665"/>
              </p:ext>
            </p:extLst>
          </p:nvPr>
        </p:nvGraphicFramePr>
        <p:xfrm>
          <a:off x="538836" y="1787750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C16DAA-A134-4F86-9ED9-2AEFD3CF0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448740"/>
              </p:ext>
            </p:extLst>
          </p:nvPr>
        </p:nvGraphicFramePr>
        <p:xfrm>
          <a:off x="530622" y="1758161"/>
          <a:ext cx="7972478" cy="4340825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3474509768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82269986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207843537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168716348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99619354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68838038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51709403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56685406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33773959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169281545"/>
                    </a:ext>
                  </a:extLst>
                </a:gridCol>
              </a:tblGrid>
              <a:tr h="136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022581"/>
                  </a:ext>
                </a:extLst>
              </a:tr>
              <a:tr h="335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96953"/>
                  </a:ext>
                </a:extLst>
              </a:tr>
              <a:tr h="143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1.033.883.496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-11.911.907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243.265.190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5661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167.753.770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3.208.827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34.104.380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775636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167.753.770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3.208.827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34.104.380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90830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1.103.446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816323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1.487.617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264706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4.183.996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09271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24807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5.122.775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-70.509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1.333.766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832720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965.414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32231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6.952.027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2.448.625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1.071.150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22276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1.332.613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148318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1.560.039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84213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1.271.094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5445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1.298.210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99495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1.231.768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96754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7.284.151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1.884.436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6546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37276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974.273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69793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71365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354604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1.230.660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6800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944022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5708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9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D0997F-394D-4E8E-97E9-F8B1F3559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18972"/>
              </p:ext>
            </p:extLst>
          </p:nvPr>
        </p:nvGraphicFramePr>
        <p:xfrm>
          <a:off x="544292" y="1700808"/>
          <a:ext cx="7972480" cy="4385347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193373608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1303973592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3621914607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650860097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286210311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40954098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780714752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958762272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349100680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4132735948"/>
                    </a:ext>
                  </a:extLst>
                </a:gridCol>
              </a:tblGrid>
              <a:tr h="117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174968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09413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1.932.882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550031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65856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1.292.152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17535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4.522.844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36859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956.250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993114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106.548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477162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601873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1.652.155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68171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917.300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59576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34669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80578"/>
                  </a:ext>
                </a:extLst>
              </a:tr>
              <a:tr h="14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866.129.726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-15.120.734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209.160.810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54990"/>
                  </a:ext>
                </a:extLst>
              </a:tr>
              <a:tr h="117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866.129.726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-15.120.734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209.160.810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5892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28830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084516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455545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62384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57986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378498"/>
                  </a:ext>
                </a:extLst>
              </a:tr>
              <a:tr h="14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19628"/>
                  </a:ext>
                </a:extLst>
              </a:tr>
              <a:tr h="16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222480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89321"/>
                  </a:ext>
                </a:extLst>
              </a:tr>
              <a:tr h="234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229725"/>
                  </a:ext>
                </a:extLst>
              </a:tr>
              <a:tr h="176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30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620D79-7F88-4B95-865B-501A587E7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749"/>
              </p:ext>
            </p:extLst>
          </p:nvPr>
        </p:nvGraphicFramePr>
        <p:xfrm>
          <a:off x="535752" y="1781658"/>
          <a:ext cx="7972478" cy="3663562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381947083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255249795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263829836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48247007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77475809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66777582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5697909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590266786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401165005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497717081"/>
                    </a:ext>
                  </a:extLst>
                </a:gridCol>
              </a:tblGrid>
              <a:tr h="125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33805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07791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48874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452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591335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35832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203033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34.988.558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8.870.056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01188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26.491.592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54292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43.756.787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-1.100.598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3.848.970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92969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52.489.115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-3.447.710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7.371.656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59270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51.142.266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-2.475.705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351884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326934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67.435.585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-3.860.127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1.617.709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874701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73.793.716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-1.378.870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22.760.755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652709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85.551.800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-51.528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21.918.267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15571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61.348.886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-1.353.017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24.789.221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07881"/>
                  </a:ext>
                </a:extLst>
              </a:tr>
              <a:tr h="156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3.544.774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036374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16.033.650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648969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96.618.544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-324.662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36.852.406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651436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4.975.285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959887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2.281.413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625153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46.454.036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-894.343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2.235.794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977902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47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61BE29-1F10-4661-8283-174CBA11F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92484"/>
              </p:ext>
            </p:extLst>
          </p:nvPr>
        </p:nvGraphicFramePr>
        <p:xfrm>
          <a:off x="544292" y="1725007"/>
          <a:ext cx="7981469" cy="1330228"/>
        </p:xfrm>
        <a:graphic>
          <a:graphicData uri="http://schemas.openxmlformats.org/drawingml/2006/table">
            <a:tbl>
              <a:tblPr/>
              <a:tblGrid>
                <a:gridCol w="263589">
                  <a:extLst>
                    <a:ext uri="{9D8B030D-6E8A-4147-A177-3AD203B41FA5}">
                      <a16:colId xmlns:a16="http://schemas.microsoft.com/office/drawing/2014/main" val="3746838219"/>
                    </a:ext>
                  </a:extLst>
                </a:gridCol>
                <a:gridCol w="263589">
                  <a:extLst>
                    <a:ext uri="{9D8B030D-6E8A-4147-A177-3AD203B41FA5}">
                      <a16:colId xmlns:a16="http://schemas.microsoft.com/office/drawing/2014/main" val="3074885930"/>
                    </a:ext>
                  </a:extLst>
                </a:gridCol>
                <a:gridCol w="263589">
                  <a:extLst>
                    <a:ext uri="{9D8B030D-6E8A-4147-A177-3AD203B41FA5}">
                      <a16:colId xmlns:a16="http://schemas.microsoft.com/office/drawing/2014/main" val="3871631024"/>
                    </a:ext>
                  </a:extLst>
                </a:gridCol>
                <a:gridCol w="2973282">
                  <a:extLst>
                    <a:ext uri="{9D8B030D-6E8A-4147-A177-3AD203B41FA5}">
                      <a16:colId xmlns:a16="http://schemas.microsoft.com/office/drawing/2014/main" val="3403364082"/>
                    </a:ext>
                  </a:extLst>
                </a:gridCol>
                <a:gridCol w="706418">
                  <a:extLst>
                    <a:ext uri="{9D8B030D-6E8A-4147-A177-3AD203B41FA5}">
                      <a16:colId xmlns:a16="http://schemas.microsoft.com/office/drawing/2014/main" val="4275240400"/>
                    </a:ext>
                  </a:extLst>
                </a:gridCol>
                <a:gridCol w="706418">
                  <a:extLst>
                    <a:ext uri="{9D8B030D-6E8A-4147-A177-3AD203B41FA5}">
                      <a16:colId xmlns:a16="http://schemas.microsoft.com/office/drawing/2014/main" val="1827074303"/>
                    </a:ext>
                  </a:extLst>
                </a:gridCol>
                <a:gridCol w="706418">
                  <a:extLst>
                    <a:ext uri="{9D8B030D-6E8A-4147-A177-3AD203B41FA5}">
                      <a16:colId xmlns:a16="http://schemas.microsoft.com/office/drawing/2014/main" val="1041970797"/>
                    </a:ext>
                  </a:extLst>
                </a:gridCol>
                <a:gridCol w="706418">
                  <a:extLst>
                    <a:ext uri="{9D8B030D-6E8A-4147-A177-3AD203B41FA5}">
                      <a16:colId xmlns:a16="http://schemas.microsoft.com/office/drawing/2014/main" val="2049242694"/>
                    </a:ext>
                  </a:extLst>
                </a:gridCol>
                <a:gridCol w="653700">
                  <a:extLst>
                    <a:ext uri="{9D8B030D-6E8A-4147-A177-3AD203B41FA5}">
                      <a16:colId xmlns:a16="http://schemas.microsoft.com/office/drawing/2014/main" val="3279865633"/>
                    </a:ext>
                  </a:extLst>
                </a:gridCol>
                <a:gridCol w="738048">
                  <a:extLst>
                    <a:ext uri="{9D8B030D-6E8A-4147-A177-3AD203B41FA5}">
                      <a16:colId xmlns:a16="http://schemas.microsoft.com/office/drawing/2014/main" val="1366487072"/>
                    </a:ext>
                  </a:extLst>
                </a:gridCol>
              </a:tblGrid>
              <a:tr h="156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342321"/>
                  </a:ext>
                </a:extLst>
              </a:tr>
              <a:tr h="383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149800"/>
                  </a:ext>
                </a:extLst>
              </a:tr>
              <a:tr h="164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14678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1567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005411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28743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32185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1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6C190C-E49C-4EC9-A08C-5E6D73218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04173"/>
              </p:ext>
            </p:extLst>
          </p:nvPr>
        </p:nvGraphicFramePr>
        <p:xfrm>
          <a:off x="564958" y="1719196"/>
          <a:ext cx="8014083" cy="173098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975889427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31677904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64189296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72887050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08906289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7473514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629773663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745485245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41435808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22952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1798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319.629.475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3557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10.528.683.499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-422.253.911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1.163.292.344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9298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2.588.446.245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5435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40.541.403.692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391.075.264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11.469.705.664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05363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505607,5%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505607,5%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90512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610.717.065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82578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189.576.270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9056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27.912.080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83603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Benefícios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03214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3A875B-E6FE-45E8-9A5E-06EE47012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0833"/>
              </p:ext>
            </p:extLst>
          </p:nvPr>
        </p:nvGraphicFramePr>
        <p:xfrm>
          <a:off x="564958" y="4196931"/>
          <a:ext cx="8014086" cy="1337167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1814259744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2062587147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425649150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92479432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87955251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38095651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894861182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98037294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109554159"/>
                    </a:ext>
                  </a:extLst>
                </a:gridCol>
              </a:tblGrid>
              <a:tr h="132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39642"/>
                  </a:ext>
                </a:extLst>
              </a:tr>
              <a:tr h="4043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27594"/>
                  </a:ext>
                </a:extLst>
              </a:tr>
              <a:tr h="14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1.698.025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84386"/>
                  </a:ext>
                </a:extLst>
              </a:tr>
              <a:tr h="13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745688"/>
                  </a:ext>
                </a:extLst>
              </a:tr>
              <a:tr h="13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15040"/>
                  </a:ext>
                </a:extLst>
              </a:tr>
              <a:tr h="13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50682"/>
                  </a:ext>
                </a:extLst>
              </a:tr>
              <a:tr h="13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117838"/>
                  </a:ext>
                </a:extLst>
              </a:tr>
              <a:tr h="13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90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EFFDF89-8743-4D35-9879-4B959362C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59104"/>
              </p:ext>
            </p:extLst>
          </p:nvPr>
        </p:nvGraphicFramePr>
        <p:xfrm>
          <a:off x="518862" y="1728936"/>
          <a:ext cx="8085582" cy="4078745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4137209008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1232805575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950146262"/>
                    </a:ext>
                  </a:extLst>
                </a:gridCol>
                <a:gridCol w="2855521">
                  <a:extLst>
                    <a:ext uri="{9D8B030D-6E8A-4147-A177-3AD203B41FA5}">
                      <a16:colId xmlns:a16="http://schemas.microsoft.com/office/drawing/2014/main" val="2297547638"/>
                    </a:ext>
                  </a:extLst>
                </a:gridCol>
                <a:gridCol w="850581">
                  <a:extLst>
                    <a:ext uri="{9D8B030D-6E8A-4147-A177-3AD203B41FA5}">
                      <a16:colId xmlns:a16="http://schemas.microsoft.com/office/drawing/2014/main" val="4135323455"/>
                    </a:ext>
                  </a:extLst>
                </a:gridCol>
                <a:gridCol w="830329">
                  <a:extLst>
                    <a:ext uri="{9D8B030D-6E8A-4147-A177-3AD203B41FA5}">
                      <a16:colId xmlns:a16="http://schemas.microsoft.com/office/drawing/2014/main" val="2663158793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2582081718"/>
                    </a:ext>
                  </a:extLst>
                </a:gridCol>
                <a:gridCol w="812609">
                  <a:extLst>
                    <a:ext uri="{9D8B030D-6E8A-4147-A177-3AD203B41FA5}">
                      <a16:colId xmlns:a16="http://schemas.microsoft.com/office/drawing/2014/main" val="4018333067"/>
                    </a:ext>
                  </a:extLst>
                </a:gridCol>
                <a:gridCol w="617684">
                  <a:extLst>
                    <a:ext uri="{9D8B030D-6E8A-4147-A177-3AD203B41FA5}">
                      <a16:colId xmlns:a16="http://schemas.microsoft.com/office/drawing/2014/main" val="3619095541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3154864046"/>
                    </a:ext>
                  </a:extLst>
                </a:gridCol>
              </a:tblGrid>
              <a:tr h="150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663921"/>
                  </a:ext>
                </a:extLst>
              </a:tr>
              <a:tr h="39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87726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319.629.475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83719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29.355.486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1916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29.355.486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1355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16.997.427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18752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12.358.059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2300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272.459.561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12741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246.738.311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69550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69382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7.409.938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4138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117.579.010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2730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203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89.589.000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61279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14.985.832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7882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16.971.731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2897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61991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56587"/>
                  </a:ext>
                </a:extLst>
              </a:tr>
              <a:tr h="12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25826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25.721.250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166775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25.305.200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78998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97564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17.814.428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77718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17.814.428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4472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17.108.876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8429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6409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542.577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31185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0472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115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EA61185-DAE0-43BE-BBEB-8620C2B97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89757"/>
              </p:ext>
            </p:extLst>
          </p:nvPr>
        </p:nvGraphicFramePr>
        <p:xfrm>
          <a:off x="539552" y="1713159"/>
          <a:ext cx="8104607" cy="4180294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73254409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89437362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040838759"/>
                    </a:ext>
                  </a:extLst>
                </a:gridCol>
                <a:gridCol w="2739586">
                  <a:extLst>
                    <a:ext uri="{9D8B030D-6E8A-4147-A177-3AD203B41FA5}">
                      <a16:colId xmlns:a16="http://schemas.microsoft.com/office/drawing/2014/main" val="3289798590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308744137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814469493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771903898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449788380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1599599359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1994118329"/>
                    </a:ext>
                  </a:extLst>
                </a:gridCol>
              </a:tblGrid>
              <a:tr h="1426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852991"/>
                  </a:ext>
                </a:extLst>
              </a:tr>
              <a:tr h="349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71822"/>
                  </a:ext>
                </a:extLst>
              </a:tr>
              <a:tr h="149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10.528.683.499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-422.253.911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1.163.292.344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39893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5367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39.982.524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2985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251022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429052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37.482.524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58945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37.482.524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637350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023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39013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4.058.824.424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-165.023.911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152.024.740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45813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15.180.228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53127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66820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2.198.691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26766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2.890.100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150761"/>
                  </a:ext>
                </a:extLst>
              </a:tr>
              <a:tr h="228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-1.209.627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4194"/>
                  </a:ext>
                </a:extLst>
              </a:tr>
              <a:tr h="121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359816"/>
                  </a:ext>
                </a:extLst>
              </a:tr>
              <a:tr h="228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9.572.292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115383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74883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19776660,0%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19776660,0%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94305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1.740.647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135697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-2.266.969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916585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1053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49186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6850"/>
                  </a:ext>
                </a:extLst>
              </a:tr>
              <a:tr h="11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410039"/>
                  </a:ext>
                </a:extLst>
              </a:tr>
              <a:tr h="142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1.776.742.000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-165.023.911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136.770.590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20574"/>
                  </a:ext>
                </a:extLst>
              </a:tr>
              <a:tr h="128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-525.500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07334"/>
                  </a:ext>
                </a:extLst>
              </a:tr>
              <a:tr h="142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1.365.783.822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-47.475.476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115.326.101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486474"/>
                  </a:ext>
                </a:extLst>
              </a:tr>
              <a:tr h="142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1.323.135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42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9CB5EB-1992-40D2-91E2-6E52EC4A5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90287"/>
              </p:ext>
            </p:extLst>
          </p:nvPr>
        </p:nvGraphicFramePr>
        <p:xfrm>
          <a:off x="509918" y="1706071"/>
          <a:ext cx="8124165" cy="4345183"/>
        </p:xfrm>
        <a:graphic>
          <a:graphicData uri="http://schemas.openxmlformats.org/drawingml/2006/table">
            <a:tbl>
              <a:tblPr/>
              <a:tblGrid>
                <a:gridCol w="243458">
                  <a:extLst>
                    <a:ext uri="{9D8B030D-6E8A-4147-A177-3AD203B41FA5}">
                      <a16:colId xmlns:a16="http://schemas.microsoft.com/office/drawing/2014/main" val="731231933"/>
                    </a:ext>
                  </a:extLst>
                </a:gridCol>
                <a:gridCol w="243458">
                  <a:extLst>
                    <a:ext uri="{9D8B030D-6E8A-4147-A177-3AD203B41FA5}">
                      <a16:colId xmlns:a16="http://schemas.microsoft.com/office/drawing/2014/main" val="3936505304"/>
                    </a:ext>
                  </a:extLst>
                </a:gridCol>
                <a:gridCol w="243458">
                  <a:extLst>
                    <a:ext uri="{9D8B030D-6E8A-4147-A177-3AD203B41FA5}">
                      <a16:colId xmlns:a16="http://schemas.microsoft.com/office/drawing/2014/main" val="754894729"/>
                    </a:ext>
                  </a:extLst>
                </a:gridCol>
                <a:gridCol w="2746196">
                  <a:extLst>
                    <a:ext uri="{9D8B030D-6E8A-4147-A177-3AD203B41FA5}">
                      <a16:colId xmlns:a16="http://schemas.microsoft.com/office/drawing/2014/main" val="410177546"/>
                    </a:ext>
                  </a:extLst>
                </a:gridCol>
                <a:gridCol w="723067">
                  <a:extLst>
                    <a:ext uri="{9D8B030D-6E8A-4147-A177-3AD203B41FA5}">
                      <a16:colId xmlns:a16="http://schemas.microsoft.com/office/drawing/2014/main" val="2608801172"/>
                    </a:ext>
                  </a:extLst>
                </a:gridCol>
                <a:gridCol w="759586">
                  <a:extLst>
                    <a:ext uri="{9D8B030D-6E8A-4147-A177-3AD203B41FA5}">
                      <a16:colId xmlns:a16="http://schemas.microsoft.com/office/drawing/2014/main" val="4231940253"/>
                    </a:ext>
                  </a:extLst>
                </a:gridCol>
                <a:gridCol w="759586">
                  <a:extLst>
                    <a:ext uri="{9D8B030D-6E8A-4147-A177-3AD203B41FA5}">
                      <a16:colId xmlns:a16="http://schemas.microsoft.com/office/drawing/2014/main" val="3282214159"/>
                    </a:ext>
                  </a:extLst>
                </a:gridCol>
                <a:gridCol w="788801">
                  <a:extLst>
                    <a:ext uri="{9D8B030D-6E8A-4147-A177-3AD203B41FA5}">
                      <a16:colId xmlns:a16="http://schemas.microsoft.com/office/drawing/2014/main" val="7778528"/>
                    </a:ext>
                  </a:extLst>
                </a:gridCol>
                <a:gridCol w="837492">
                  <a:extLst>
                    <a:ext uri="{9D8B030D-6E8A-4147-A177-3AD203B41FA5}">
                      <a16:colId xmlns:a16="http://schemas.microsoft.com/office/drawing/2014/main" val="2133894696"/>
                    </a:ext>
                  </a:extLst>
                </a:gridCol>
                <a:gridCol w="779063">
                  <a:extLst>
                    <a:ext uri="{9D8B030D-6E8A-4147-A177-3AD203B41FA5}">
                      <a16:colId xmlns:a16="http://schemas.microsoft.com/office/drawing/2014/main" val="1782145122"/>
                    </a:ext>
                  </a:extLst>
                </a:gridCol>
              </a:tblGrid>
              <a:tr h="122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036599"/>
                  </a:ext>
                </a:extLst>
              </a:tr>
              <a:tr h="294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50838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766263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247.121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654876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1.652.336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77778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1.511.904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96007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2.176.574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3151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-33.936.436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-33.936.446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94421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559.685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12917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54030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1.246.936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562214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2.982.900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191365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2.989.609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5363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357.482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4193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636.834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37402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45481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06279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19924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2.062.365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605198"/>
                  </a:ext>
                </a:extLst>
              </a:tr>
              <a:tr h="196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4.220.525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902998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18.277.040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-92.920.000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72795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-3.544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-35440,0%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-35440,0%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45378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-3.544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-35440,0%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-35440,0%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8266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22.793.465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113967325,0%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113967325,0%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59524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22.793.465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227934650,0%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227934650,0%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37601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22.793.465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227934650,0%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227934650,0%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272639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21746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95217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1.029.624.068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-525.225.000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336.647.590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578836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262.924.590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2629245900,0%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2629245900,0%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634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73.723.000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994461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263.424.048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-525.225.000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69390"/>
                  </a:ext>
                </a:extLst>
              </a:tr>
              <a:tr h="98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30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93A465-5DB1-4B85-97A1-F935E4781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72673"/>
              </p:ext>
            </p:extLst>
          </p:nvPr>
        </p:nvGraphicFramePr>
        <p:xfrm>
          <a:off x="539551" y="1708030"/>
          <a:ext cx="8078238" cy="4274182"/>
        </p:xfrm>
        <a:graphic>
          <a:graphicData uri="http://schemas.openxmlformats.org/drawingml/2006/table">
            <a:tbl>
              <a:tblPr/>
              <a:tblGrid>
                <a:gridCol w="242081">
                  <a:extLst>
                    <a:ext uri="{9D8B030D-6E8A-4147-A177-3AD203B41FA5}">
                      <a16:colId xmlns:a16="http://schemas.microsoft.com/office/drawing/2014/main" val="700615295"/>
                    </a:ext>
                  </a:extLst>
                </a:gridCol>
                <a:gridCol w="242081">
                  <a:extLst>
                    <a:ext uri="{9D8B030D-6E8A-4147-A177-3AD203B41FA5}">
                      <a16:colId xmlns:a16="http://schemas.microsoft.com/office/drawing/2014/main" val="3879829295"/>
                    </a:ext>
                  </a:extLst>
                </a:gridCol>
                <a:gridCol w="242081">
                  <a:extLst>
                    <a:ext uri="{9D8B030D-6E8A-4147-A177-3AD203B41FA5}">
                      <a16:colId xmlns:a16="http://schemas.microsoft.com/office/drawing/2014/main" val="3526168407"/>
                    </a:ext>
                  </a:extLst>
                </a:gridCol>
                <a:gridCol w="2730672">
                  <a:extLst>
                    <a:ext uri="{9D8B030D-6E8A-4147-A177-3AD203B41FA5}">
                      <a16:colId xmlns:a16="http://schemas.microsoft.com/office/drawing/2014/main" val="2032257794"/>
                    </a:ext>
                  </a:extLst>
                </a:gridCol>
                <a:gridCol w="718980">
                  <a:extLst>
                    <a:ext uri="{9D8B030D-6E8A-4147-A177-3AD203B41FA5}">
                      <a16:colId xmlns:a16="http://schemas.microsoft.com/office/drawing/2014/main" val="3985175854"/>
                    </a:ext>
                  </a:extLst>
                </a:gridCol>
                <a:gridCol w="755292">
                  <a:extLst>
                    <a:ext uri="{9D8B030D-6E8A-4147-A177-3AD203B41FA5}">
                      <a16:colId xmlns:a16="http://schemas.microsoft.com/office/drawing/2014/main" val="2674557179"/>
                    </a:ext>
                  </a:extLst>
                </a:gridCol>
                <a:gridCol w="755292">
                  <a:extLst>
                    <a:ext uri="{9D8B030D-6E8A-4147-A177-3AD203B41FA5}">
                      <a16:colId xmlns:a16="http://schemas.microsoft.com/office/drawing/2014/main" val="1890255500"/>
                    </a:ext>
                  </a:extLst>
                </a:gridCol>
                <a:gridCol w="784342">
                  <a:extLst>
                    <a:ext uri="{9D8B030D-6E8A-4147-A177-3AD203B41FA5}">
                      <a16:colId xmlns:a16="http://schemas.microsoft.com/office/drawing/2014/main" val="3752945020"/>
                    </a:ext>
                  </a:extLst>
                </a:gridCol>
                <a:gridCol w="832758">
                  <a:extLst>
                    <a:ext uri="{9D8B030D-6E8A-4147-A177-3AD203B41FA5}">
                      <a16:colId xmlns:a16="http://schemas.microsoft.com/office/drawing/2014/main" val="2208269552"/>
                    </a:ext>
                  </a:extLst>
                </a:gridCol>
                <a:gridCol w="774659">
                  <a:extLst>
                    <a:ext uri="{9D8B030D-6E8A-4147-A177-3AD203B41FA5}">
                      <a16:colId xmlns:a16="http://schemas.microsoft.com/office/drawing/2014/main" val="2379963042"/>
                    </a:ext>
                  </a:extLst>
                </a:gridCol>
              </a:tblGrid>
              <a:tr h="142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52901"/>
                  </a:ext>
                </a:extLst>
              </a:tr>
              <a:tr h="284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017406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13.161.941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758833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13.161.941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131619410,0%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2200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855375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8.644.014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213481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4.486.476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44864760,0%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44864760,0%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29005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5.241.219.433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598.653.562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19398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57061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83722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5.195.371.223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597.185.812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3617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65405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6188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8911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63.287.688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8275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1938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5570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209.113.783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19948"/>
                  </a:ext>
                </a:extLst>
              </a:tr>
              <a:tr h="177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49299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626747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57012"/>
                  </a:ext>
                </a:extLst>
              </a:tr>
              <a:tr h="184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957580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222051"/>
                  </a:ext>
                </a:extLst>
              </a:tr>
              <a:tr h="149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27.496.030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17312"/>
                  </a:ext>
                </a:extLst>
              </a:tr>
              <a:tr h="149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3.573.488.423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185.783.257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52774"/>
                  </a:ext>
                </a:extLst>
              </a:tr>
              <a:tr h="163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80456"/>
                  </a:ext>
                </a:extLst>
              </a:tr>
              <a:tr h="177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15535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829238"/>
                  </a:ext>
                </a:extLst>
              </a:tr>
              <a:tr h="11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20728"/>
                  </a:ext>
                </a:extLst>
              </a:tr>
              <a:tr h="170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465167"/>
                  </a:ext>
                </a:extLst>
              </a:tr>
              <a:tr h="163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1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0D9B51-A4DD-4288-80D1-FBEAF0D73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1212"/>
              </p:ext>
            </p:extLst>
          </p:nvPr>
        </p:nvGraphicFramePr>
        <p:xfrm>
          <a:off x="539107" y="1720917"/>
          <a:ext cx="8055313" cy="2442263"/>
        </p:xfrm>
        <a:graphic>
          <a:graphicData uri="http://schemas.openxmlformats.org/drawingml/2006/table">
            <a:tbl>
              <a:tblPr/>
              <a:tblGrid>
                <a:gridCol w="241394">
                  <a:extLst>
                    <a:ext uri="{9D8B030D-6E8A-4147-A177-3AD203B41FA5}">
                      <a16:colId xmlns:a16="http://schemas.microsoft.com/office/drawing/2014/main" val="1479035602"/>
                    </a:ext>
                  </a:extLst>
                </a:gridCol>
                <a:gridCol w="241394">
                  <a:extLst>
                    <a:ext uri="{9D8B030D-6E8A-4147-A177-3AD203B41FA5}">
                      <a16:colId xmlns:a16="http://schemas.microsoft.com/office/drawing/2014/main" val="1737145482"/>
                    </a:ext>
                  </a:extLst>
                </a:gridCol>
                <a:gridCol w="241394">
                  <a:extLst>
                    <a:ext uri="{9D8B030D-6E8A-4147-A177-3AD203B41FA5}">
                      <a16:colId xmlns:a16="http://schemas.microsoft.com/office/drawing/2014/main" val="3668999415"/>
                    </a:ext>
                  </a:extLst>
                </a:gridCol>
                <a:gridCol w="2722922">
                  <a:extLst>
                    <a:ext uri="{9D8B030D-6E8A-4147-A177-3AD203B41FA5}">
                      <a16:colId xmlns:a16="http://schemas.microsoft.com/office/drawing/2014/main" val="3843985848"/>
                    </a:ext>
                  </a:extLst>
                </a:gridCol>
                <a:gridCol w="716939">
                  <a:extLst>
                    <a:ext uri="{9D8B030D-6E8A-4147-A177-3AD203B41FA5}">
                      <a16:colId xmlns:a16="http://schemas.microsoft.com/office/drawing/2014/main" val="559947114"/>
                    </a:ext>
                  </a:extLst>
                </a:gridCol>
                <a:gridCol w="753149">
                  <a:extLst>
                    <a:ext uri="{9D8B030D-6E8A-4147-A177-3AD203B41FA5}">
                      <a16:colId xmlns:a16="http://schemas.microsoft.com/office/drawing/2014/main" val="3777495210"/>
                    </a:ext>
                  </a:extLst>
                </a:gridCol>
                <a:gridCol w="753149">
                  <a:extLst>
                    <a:ext uri="{9D8B030D-6E8A-4147-A177-3AD203B41FA5}">
                      <a16:colId xmlns:a16="http://schemas.microsoft.com/office/drawing/2014/main" val="73724463"/>
                    </a:ext>
                  </a:extLst>
                </a:gridCol>
                <a:gridCol w="782116">
                  <a:extLst>
                    <a:ext uri="{9D8B030D-6E8A-4147-A177-3AD203B41FA5}">
                      <a16:colId xmlns:a16="http://schemas.microsoft.com/office/drawing/2014/main" val="2333564289"/>
                    </a:ext>
                  </a:extLst>
                </a:gridCol>
                <a:gridCol w="830395">
                  <a:extLst>
                    <a:ext uri="{9D8B030D-6E8A-4147-A177-3AD203B41FA5}">
                      <a16:colId xmlns:a16="http://schemas.microsoft.com/office/drawing/2014/main" val="2480807061"/>
                    </a:ext>
                  </a:extLst>
                </a:gridCol>
                <a:gridCol w="772461">
                  <a:extLst>
                    <a:ext uri="{9D8B030D-6E8A-4147-A177-3AD203B41FA5}">
                      <a16:colId xmlns:a16="http://schemas.microsoft.com/office/drawing/2014/main" val="1862931764"/>
                    </a:ext>
                  </a:extLst>
                </a:gridCol>
              </a:tblGrid>
              <a:tr h="116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152007"/>
                  </a:ext>
                </a:extLst>
              </a:tr>
              <a:tr h="232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602295"/>
                  </a:ext>
                </a:extLst>
              </a:tr>
              <a:tr h="167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12521"/>
                  </a:ext>
                </a:extLst>
              </a:tr>
              <a:tr h="18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7739"/>
                  </a:ext>
                </a:extLst>
              </a:tr>
              <a:tr h="167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00584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753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346856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071784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859871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770266"/>
                  </a:ext>
                </a:extLst>
              </a:tr>
              <a:tr h="174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279161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380639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1.467.750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231069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449.449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09813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775096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41210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920401"/>
                  </a:ext>
                </a:extLst>
              </a:tr>
              <a:tr h="116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467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19A70E-08B9-4861-B456-E4C23B7BD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22298"/>
              </p:ext>
            </p:extLst>
          </p:nvPr>
        </p:nvGraphicFramePr>
        <p:xfrm>
          <a:off x="528552" y="1628800"/>
          <a:ext cx="8121754" cy="2977270"/>
        </p:xfrm>
        <a:graphic>
          <a:graphicData uri="http://schemas.openxmlformats.org/drawingml/2006/table">
            <a:tbl>
              <a:tblPr/>
              <a:tblGrid>
                <a:gridCol w="265591">
                  <a:extLst>
                    <a:ext uri="{9D8B030D-6E8A-4147-A177-3AD203B41FA5}">
                      <a16:colId xmlns:a16="http://schemas.microsoft.com/office/drawing/2014/main" val="2473480498"/>
                    </a:ext>
                  </a:extLst>
                </a:gridCol>
                <a:gridCol w="265591">
                  <a:extLst>
                    <a:ext uri="{9D8B030D-6E8A-4147-A177-3AD203B41FA5}">
                      <a16:colId xmlns:a16="http://schemas.microsoft.com/office/drawing/2014/main" val="3682942880"/>
                    </a:ext>
                  </a:extLst>
                </a:gridCol>
                <a:gridCol w="265591">
                  <a:extLst>
                    <a:ext uri="{9D8B030D-6E8A-4147-A177-3AD203B41FA5}">
                      <a16:colId xmlns:a16="http://schemas.microsoft.com/office/drawing/2014/main" val="639752968"/>
                    </a:ext>
                  </a:extLst>
                </a:gridCol>
                <a:gridCol w="2995859">
                  <a:extLst>
                    <a:ext uri="{9D8B030D-6E8A-4147-A177-3AD203B41FA5}">
                      <a16:colId xmlns:a16="http://schemas.microsoft.com/office/drawing/2014/main" val="3885076344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1283361018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2358724213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4012257048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2429420618"/>
                    </a:ext>
                  </a:extLst>
                </a:gridCol>
                <a:gridCol w="756932">
                  <a:extLst>
                    <a:ext uri="{9D8B030D-6E8A-4147-A177-3AD203B41FA5}">
                      <a16:colId xmlns:a16="http://schemas.microsoft.com/office/drawing/2014/main" val="3070639256"/>
                    </a:ext>
                  </a:extLst>
                </a:gridCol>
                <a:gridCol w="725062">
                  <a:extLst>
                    <a:ext uri="{9D8B030D-6E8A-4147-A177-3AD203B41FA5}">
                      <a16:colId xmlns:a16="http://schemas.microsoft.com/office/drawing/2014/main" val="3346403030"/>
                    </a:ext>
                  </a:extLst>
                </a:gridCol>
              </a:tblGrid>
              <a:tr h="121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011791"/>
                  </a:ext>
                </a:extLst>
              </a:tr>
              <a:tr h="373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266753"/>
                  </a:ext>
                </a:extLst>
              </a:tr>
              <a:tr h="159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1.698.025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6732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73090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06057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02918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7172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43031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76318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97951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74397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9188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1.698.010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4750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1.380.386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59972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086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328439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08494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4325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186159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1200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4661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57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</TotalTime>
  <Words>9275</Words>
  <Application>Microsoft Office PowerPoint</Application>
  <PresentationFormat>Presentación en pantalla (4:3)</PresentationFormat>
  <Paragraphs>5041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MARZO DE 2021  PARTIDA 50 TESORO PÚBLICO</vt:lpstr>
      <vt:lpstr>EJECUCIÓN ACUMULADA DE GASTOS A MARZO DE 2021  PARTIDA 50 RESUMEN POR CAPÍTULOS</vt:lpstr>
      <vt:lpstr>EJECUCIÓN ACUMULADA DE GASTOS A MARZO DE 2021  PARTIDA 50. CAPÍTULO 01. PROGRAMA 02:  SUBSIDIOS</vt:lpstr>
      <vt:lpstr>EJECUCIÓN ACUMULADA DE GASTOS A MARZO DE 2021  PARTIDA 50. CAPÍTULO 01. PROGRAMA 03:  OPERACIONES COMPLEMENTARIAS</vt:lpstr>
      <vt:lpstr>EJECUCIÓN ACUMULADA DE GASTOS A MARZO DE 2021  PARTIDA 50. CAPÍTULO 01. PROGRAMA 03:  OPERACIONES COMPLEMENTARIAS</vt:lpstr>
      <vt:lpstr>EJECUCIÓN ACUMULADA DE GASTOS A MARZO DE 2021  PARTIDA 50. CAPÍTULO 01. PROGRAMA 03:  OPERACIONES COMPLEMENTARIAS</vt:lpstr>
      <vt:lpstr>EJECUCIÓN ACUMULADA DE GASTOS A MARZO DE 2021  PARTIDA 50. CAPÍTULO 01. PROGRAMA 03:  OPERACIONES COMPLEMENTARIAS</vt:lpstr>
      <vt:lpstr>EJECUCIÓN ACUMULADA DE GASTOS A MARZO DE 2021  PARTIDA 50. CAPÍTULO 01. PROGRAMA 03:  OPERACIONES COMPLEMENTARIAS</vt:lpstr>
      <vt:lpstr>EJECUCIÓN ACUMULADA DE GASTOS A MARZO DE 2021  PARTIDA 50. CAPÍTULO 01. PROGRAMA 04:  SERVICIO DE LA DEUDA PÚBLICA</vt:lpstr>
      <vt:lpstr>EJECUCIÓN ACUMULADA DE GASTOS A MARZO DE 2021  PARTIDA 50. CAPÍTULO 01. PROGRAMA 04:  SERVICIO DE LA DEUDA PÚBLICA</vt:lpstr>
      <vt:lpstr>EJECUCIÓN ACUMULADA DE GASTOS A MARZO DE 2021  PARTIDA 50. CAPÍTULO 01. PROGRAMA 04:  SERVICIO DE LA DEUDA PÚBLICA</vt:lpstr>
      <vt:lpstr>EJECUCIÓN ACUMULADA DE GASTOS A MARZO DE 2021  PARTIDA 50. CAPÍTULO 01. PROGRAMA 04:  SERVICIO DE LA DEUDA PÚBLICA</vt:lpstr>
      <vt:lpstr>EJECUCIÓN ACUMULADA DE GASTOS A MARZO DE 2021  PARTIDA 50. CAPÍTULO 01. PROGRAMA 05:  APORTE FISCAL LIBRE</vt:lpstr>
      <vt:lpstr>EJECUCIÓN ACUMULADA DE GASTOS A MARZO DE 2021  PARTIDA 50. CAPÍTULO 01. PROGRAMA 05:  APORTE FISCAL LIBRE</vt:lpstr>
      <vt:lpstr>EJECUCIÓN ACUMULADA DE GASTOS A MARZO DE 2021  PARTIDA 50. CAPÍTULO 01. PROGRAMA 05:  APORTE FISCAL LIBRE</vt:lpstr>
      <vt:lpstr>EJECUCIÓN ACUMULADA DE GASTOS A MARZO DE 2021  PARTIDA 50. CAPÍTULO 01. PROGRAMA 06:  FONDO DE RESERVA DE PENSIONES</vt:lpstr>
      <vt:lpstr>EJECUCIÓN ACUMULADA DE GASTOS A MARZO DE 2021  PARTIDA 50. CAPÍTULO 01. PROGRAMA 07:  FONDO DE ESTABILIZACIÓN ECONÓMICA Y SOCIAL</vt:lpstr>
      <vt:lpstr>EJECUCIÓN ACUMULADA DE GASTOS A MARZO DE 2021  PARTIDA 50. CAPÍTULO 01. PROGRAMA 08:  FONDO PARA LA EDUCACIÓN</vt:lpstr>
      <vt:lpstr>EJECUCIÓN ACUMULADA DE GASTOS A MARZO DE 2021  PARTIDA 50. CAPÍTULO 01. PROGRAMA 09:  FONDO DE APOYO REGIONAL</vt:lpstr>
      <vt:lpstr>EJECUCIÓN ACUMULADA DE GASTOS A MARZO DE 2021  PARTIDA 50. CAPÍTULO 01. PROGRAMA 10:  FONDO PARA DIAGNÓSTICOS Y TRATAMIENTOS DE ALTO COSTO</vt:lpstr>
      <vt:lpstr>EJECUCIÓN ACUMULADA DE GASTOS A MARZO DE 2021  PARTIDA 50. CAPÍTULO 01. PROGRAMA 11:  EMPRESAS Y SOCIEDADES DEL ESTADO</vt:lpstr>
      <vt:lpstr>EJECUCIÓN ACUMULADA DE GASTOS A MARZO DE 2021  PARTIDA 50. CAPÍTULO 01. PROGRAMA 12:  FONDO DE CONTINGENCIA ESTRATÉGICO</vt:lpstr>
      <vt:lpstr>EJECUCIÓN ACUMULADA DE GASTOS A MARZO DE 2021  PARTIDA 50. CAPÍTULO 01. PROGRAMA 13:  FINANCIAMIENTO GOBIERNOS REGIONALES </vt:lpstr>
      <vt:lpstr>EJECUCIÓN ACUMULADA DE GASTOS A MARZO DE 2021  PARTIDA 50. CAPÍTULO 01. PROGRAMA 13:  FINANCIAMIENTO GOBIERNOS REGIONALES </vt:lpstr>
      <vt:lpstr>EJECUCIÓN ACUMULADA DE GASTOS A MARZO DE 2021  PARTIDA 50. CAPÍTULO 01. PROGRAMA 13:  FINANCIAMIENTO GOBIERNOS REGIONALES </vt:lpstr>
      <vt:lpstr>EJECUCIÓN ACUMULADA DE GASTOS A MARZO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383</cp:revision>
  <cp:lastPrinted>2019-10-22T12:56:39Z</cp:lastPrinted>
  <dcterms:created xsi:type="dcterms:W3CDTF">2016-06-23T13:38:47Z</dcterms:created>
  <dcterms:modified xsi:type="dcterms:W3CDTF">2021-05-11T00:28:49Z</dcterms:modified>
</cp:coreProperties>
</file>