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1D-4AEB-8971-C0506E823B62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1D-4AEB-8971-C0506E823B62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1D-4AEB-8971-C0506E823B62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1D-4AEB-8971-C0506E823B62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1D-4AEB-8971-C0506E823B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30'!$D$27:$O$27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1D-4AEB-8971-C0506E823B62}"/>
            </c:ext>
          </c:extLst>
        </c:ser>
        <c:ser>
          <c:idx val="1"/>
          <c:order val="1"/>
          <c:tx>
            <c:strRef>
              <c:f>'Partida 30'!$C$28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1D-4AEB-8971-C0506E823B62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1D-4AEB-8971-C0506E823B62}"/>
                </c:ext>
              </c:extLst>
            </c:dLbl>
            <c:dLbl>
              <c:idx val="2"/>
              <c:layout>
                <c:manualLayout>
                  <c:x val="8.3463745435576418E-3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1D-4AEB-8971-C0506E823B62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1D-4AEB-8971-C0506E823B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30'!$D$28:$F$28</c:f>
              <c:numCache>
                <c:formatCode>0.0%</c:formatCode>
                <c:ptCount val="3"/>
                <c:pt idx="0">
                  <c:v>3.8809205725719623E-2</c:v>
                </c:pt>
                <c:pt idx="1">
                  <c:v>2.0160429541827705E-2</c:v>
                </c:pt>
                <c:pt idx="2">
                  <c:v>2.934179060639289E-2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11D-4AEB-8971-C0506E823B6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30'!$D$23:$O$23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BD-47E9-8D1B-190C6BD07F37}"/>
            </c:ext>
          </c:extLst>
        </c:ser>
        <c:ser>
          <c:idx val="1"/>
          <c:order val="1"/>
          <c:tx>
            <c:strRef>
              <c:f>'Partida 30'!$C$24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7BD-47E9-8D1B-190C6BD07F37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7BD-47E9-8D1B-190C6BD07F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30'!$D$24:$F$24</c:f>
              <c:numCache>
                <c:formatCode>0.0%</c:formatCode>
                <c:ptCount val="3"/>
                <c:pt idx="0">
                  <c:v>3.8809205725719623E-2</c:v>
                </c:pt>
                <c:pt idx="1">
                  <c:v>5.8969635267547331E-2</c:v>
                </c:pt>
                <c:pt idx="2">
                  <c:v>8.7479935766361872E-2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BD-47E9-8D1B-190C6BD07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10-05-2021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6447" y="784332"/>
            <a:ext cx="79035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1" y="1644180"/>
            <a:ext cx="7903537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D348CE3-0395-4801-B0D9-B72A24D7C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41796"/>
              </p:ext>
            </p:extLst>
          </p:nvPr>
        </p:nvGraphicFramePr>
        <p:xfrm>
          <a:off x="546447" y="1967503"/>
          <a:ext cx="7879805" cy="4339766"/>
        </p:xfrm>
        <a:graphic>
          <a:graphicData uri="http://schemas.openxmlformats.org/drawingml/2006/table">
            <a:tbl>
              <a:tblPr/>
              <a:tblGrid>
                <a:gridCol w="264069">
                  <a:extLst>
                    <a:ext uri="{9D8B030D-6E8A-4147-A177-3AD203B41FA5}">
                      <a16:colId xmlns:a16="http://schemas.microsoft.com/office/drawing/2014/main" val="1624334401"/>
                    </a:ext>
                  </a:extLst>
                </a:gridCol>
                <a:gridCol w="264069">
                  <a:extLst>
                    <a:ext uri="{9D8B030D-6E8A-4147-A177-3AD203B41FA5}">
                      <a16:colId xmlns:a16="http://schemas.microsoft.com/office/drawing/2014/main" val="246078656"/>
                    </a:ext>
                  </a:extLst>
                </a:gridCol>
                <a:gridCol w="264069">
                  <a:extLst>
                    <a:ext uri="{9D8B030D-6E8A-4147-A177-3AD203B41FA5}">
                      <a16:colId xmlns:a16="http://schemas.microsoft.com/office/drawing/2014/main" val="3062199297"/>
                    </a:ext>
                  </a:extLst>
                </a:gridCol>
                <a:gridCol w="2978693">
                  <a:extLst>
                    <a:ext uri="{9D8B030D-6E8A-4147-A177-3AD203B41FA5}">
                      <a16:colId xmlns:a16="http://schemas.microsoft.com/office/drawing/2014/main" val="3122278307"/>
                    </a:ext>
                  </a:extLst>
                </a:gridCol>
                <a:gridCol w="707703">
                  <a:extLst>
                    <a:ext uri="{9D8B030D-6E8A-4147-A177-3AD203B41FA5}">
                      <a16:colId xmlns:a16="http://schemas.microsoft.com/office/drawing/2014/main" val="3003434781"/>
                    </a:ext>
                  </a:extLst>
                </a:gridCol>
                <a:gridCol w="707703">
                  <a:extLst>
                    <a:ext uri="{9D8B030D-6E8A-4147-A177-3AD203B41FA5}">
                      <a16:colId xmlns:a16="http://schemas.microsoft.com/office/drawing/2014/main" val="2096292183"/>
                    </a:ext>
                  </a:extLst>
                </a:gridCol>
                <a:gridCol w="707703">
                  <a:extLst>
                    <a:ext uri="{9D8B030D-6E8A-4147-A177-3AD203B41FA5}">
                      <a16:colId xmlns:a16="http://schemas.microsoft.com/office/drawing/2014/main" val="1507788600"/>
                    </a:ext>
                  </a:extLst>
                </a:gridCol>
                <a:gridCol w="707703">
                  <a:extLst>
                    <a:ext uri="{9D8B030D-6E8A-4147-A177-3AD203B41FA5}">
                      <a16:colId xmlns:a16="http://schemas.microsoft.com/office/drawing/2014/main" val="1862357719"/>
                    </a:ext>
                  </a:extLst>
                </a:gridCol>
                <a:gridCol w="644328">
                  <a:extLst>
                    <a:ext uri="{9D8B030D-6E8A-4147-A177-3AD203B41FA5}">
                      <a16:colId xmlns:a16="http://schemas.microsoft.com/office/drawing/2014/main" val="3797211162"/>
                    </a:ext>
                  </a:extLst>
                </a:gridCol>
                <a:gridCol w="633765">
                  <a:extLst>
                    <a:ext uri="{9D8B030D-6E8A-4147-A177-3AD203B41FA5}">
                      <a16:colId xmlns:a16="http://schemas.microsoft.com/office/drawing/2014/main" val="2632968909"/>
                    </a:ext>
                  </a:extLst>
                </a:gridCol>
              </a:tblGrid>
              <a:tr h="1349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813193"/>
                  </a:ext>
                </a:extLst>
              </a:tr>
              <a:tr h="3307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164053"/>
                  </a:ext>
                </a:extLst>
              </a:tr>
              <a:tr h="141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363.051.013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35.685.811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34.067.880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040756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2.612.072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17821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136.368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626581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333.864.325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28.955.133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25.172.466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240665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104.361.454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19.085.369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505549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851009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43.009.681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7.319.044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818745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520185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4.502.325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113.697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715411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763840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38.218.228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11.610.029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328120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964242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772410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004135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229.445.715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6.087.097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110393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138.094.097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5.876.004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99260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29.918.356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207.967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12121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5.448.994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796984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43.829.497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303793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140963"/>
                  </a:ext>
                </a:extLst>
              </a:tr>
              <a:tr h="222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282256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296925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799139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55471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35566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441.663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696932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000244"/>
                  </a:ext>
                </a:extLst>
              </a:tr>
              <a:tr h="13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410.988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366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5" y="785610"/>
            <a:ext cx="79026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0700" y="1622924"/>
            <a:ext cx="7838695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683FF2-DEE2-419C-8657-CF95785DA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010853"/>
              </p:ext>
            </p:extLst>
          </p:nvPr>
        </p:nvGraphicFramePr>
        <p:xfrm>
          <a:off x="564745" y="1974351"/>
          <a:ext cx="7902601" cy="1062627"/>
        </p:xfrm>
        <a:graphic>
          <a:graphicData uri="http://schemas.openxmlformats.org/drawingml/2006/table">
            <a:tbl>
              <a:tblPr/>
              <a:tblGrid>
                <a:gridCol w="264833">
                  <a:extLst>
                    <a:ext uri="{9D8B030D-6E8A-4147-A177-3AD203B41FA5}">
                      <a16:colId xmlns:a16="http://schemas.microsoft.com/office/drawing/2014/main" val="921612534"/>
                    </a:ext>
                  </a:extLst>
                </a:gridCol>
                <a:gridCol w="264833">
                  <a:extLst>
                    <a:ext uri="{9D8B030D-6E8A-4147-A177-3AD203B41FA5}">
                      <a16:colId xmlns:a16="http://schemas.microsoft.com/office/drawing/2014/main" val="2738268201"/>
                    </a:ext>
                  </a:extLst>
                </a:gridCol>
                <a:gridCol w="264833">
                  <a:extLst>
                    <a:ext uri="{9D8B030D-6E8A-4147-A177-3AD203B41FA5}">
                      <a16:colId xmlns:a16="http://schemas.microsoft.com/office/drawing/2014/main" val="2951531095"/>
                    </a:ext>
                  </a:extLst>
                </a:gridCol>
                <a:gridCol w="2987309">
                  <a:extLst>
                    <a:ext uri="{9D8B030D-6E8A-4147-A177-3AD203B41FA5}">
                      <a16:colId xmlns:a16="http://schemas.microsoft.com/office/drawing/2014/main" val="564827002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2414436015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928039545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1640504120"/>
                    </a:ext>
                  </a:extLst>
                </a:gridCol>
                <a:gridCol w="709751">
                  <a:extLst>
                    <a:ext uri="{9D8B030D-6E8A-4147-A177-3AD203B41FA5}">
                      <a16:colId xmlns:a16="http://schemas.microsoft.com/office/drawing/2014/main" val="2335222267"/>
                    </a:ext>
                  </a:extLst>
                </a:gridCol>
                <a:gridCol w="646191">
                  <a:extLst>
                    <a:ext uri="{9D8B030D-6E8A-4147-A177-3AD203B41FA5}">
                      <a16:colId xmlns:a16="http://schemas.microsoft.com/office/drawing/2014/main" val="1692680618"/>
                    </a:ext>
                  </a:extLst>
                </a:gridCol>
                <a:gridCol w="635598">
                  <a:extLst>
                    <a:ext uri="{9D8B030D-6E8A-4147-A177-3AD203B41FA5}">
                      <a16:colId xmlns:a16="http://schemas.microsoft.com/office/drawing/2014/main" val="1604725016"/>
                    </a:ext>
                  </a:extLst>
                </a:gridCol>
              </a:tblGrid>
              <a:tr h="1610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39918"/>
                  </a:ext>
                </a:extLst>
              </a:tr>
              <a:tr h="257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372810"/>
                  </a:ext>
                </a:extLst>
              </a:tr>
              <a:tr h="161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63947"/>
                  </a:ext>
                </a:extLst>
              </a:tr>
              <a:tr h="161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468748"/>
                  </a:ext>
                </a:extLst>
              </a:tr>
              <a:tr h="161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371458"/>
                  </a:ext>
                </a:extLst>
              </a:tr>
              <a:tr h="161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08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56AF840-1CD0-4F92-AF56-2BB4AB7DD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478514"/>
              </p:ext>
            </p:extLst>
          </p:nvPr>
        </p:nvGraphicFramePr>
        <p:xfrm>
          <a:off x="559013" y="1923319"/>
          <a:ext cx="7981745" cy="1669636"/>
        </p:xfrm>
        <a:graphic>
          <a:graphicData uri="http://schemas.openxmlformats.org/drawingml/2006/table">
            <a:tbl>
              <a:tblPr/>
              <a:tblGrid>
                <a:gridCol w="267485">
                  <a:extLst>
                    <a:ext uri="{9D8B030D-6E8A-4147-A177-3AD203B41FA5}">
                      <a16:colId xmlns:a16="http://schemas.microsoft.com/office/drawing/2014/main" val="468847850"/>
                    </a:ext>
                  </a:extLst>
                </a:gridCol>
                <a:gridCol w="267485">
                  <a:extLst>
                    <a:ext uri="{9D8B030D-6E8A-4147-A177-3AD203B41FA5}">
                      <a16:colId xmlns:a16="http://schemas.microsoft.com/office/drawing/2014/main" val="4260732962"/>
                    </a:ext>
                  </a:extLst>
                </a:gridCol>
                <a:gridCol w="267485">
                  <a:extLst>
                    <a:ext uri="{9D8B030D-6E8A-4147-A177-3AD203B41FA5}">
                      <a16:colId xmlns:a16="http://schemas.microsoft.com/office/drawing/2014/main" val="703694437"/>
                    </a:ext>
                  </a:extLst>
                </a:gridCol>
                <a:gridCol w="3017228">
                  <a:extLst>
                    <a:ext uri="{9D8B030D-6E8A-4147-A177-3AD203B41FA5}">
                      <a16:colId xmlns:a16="http://schemas.microsoft.com/office/drawing/2014/main" val="198011614"/>
                    </a:ext>
                  </a:extLst>
                </a:gridCol>
                <a:gridCol w="716859">
                  <a:extLst>
                    <a:ext uri="{9D8B030D-6E8A-4147-A177-3AD203B41FA5}">
                      <a16:colId xmlns:a16="http://schemas.microsoft.com/office/drawing/2014/main" val="191422953"/>
                    </a:ext>
                  </a:extLst>
                </a:gridCol>
                <a:gridCol w="716859">
                  <a:extLst>
                    <a:ext uri="{9D8B030D-6E8A-4147-A177-3AD203B41FA5}">
                      <a16:colId xmlns:a16="http://schemas.microsoft.com/office/drawing/2014/main" val="1048258280"/>
                    </a:ext>
                  </a:extLst>
                </a:gridCol>
                <a:gridCol w="716859">
                  <a:extLst>
                    <a:ext uri="{9D8B030D-6E8A-4147-A177-3AD203B41FA5}">
                      <a16:colId xmlns:a16="http://schemas.microsoft.com/office/drawing/2014/main" val="1438166853"/>
                    </a:ext>
                  </a:extLst>
                </a:gridCol>
                <a:gridCol w="716859">
                  <a:extLst>
                    <a:ext uri="{9D8B030D-6E8A-4147-A177-3AD203B41FA5}">
                      <a16:colId xmlns:a16="http://schemas.microsoft.com/office/drawing/2014/main" val="3405985311"/>
                    </a:ext>
                  </a:extLst>
                </a:gridCol>
                <a:gridCol w="652663">
                  <a:extLst>
                    <a:ext uri="{9D8B030D-6E8A-4147-A177-3AD203B41FA5}">
                      <a16:colId xmlns:a16="http://schemas.microsoft.com/office/drawing/2014/main" val="3404291587"/>
                    </a:ext>
                  </a:extLst>
                </a:gridCol>
                <a:gridCol w="641963">
                  <a:extLst>
                    <a:ext uri="{9D8B030D-6E8A-4147-A177-3AD203B41FA5}">
                      <a16:colId xmlns:a16="http://schemas.microsoft.com/office/drawing/2014/main" val="3745495123"/>
                    </a:ext>
                  </a:extLst>
                </a:gridCol>
              </a:tblGrid>
              <a:tr h="159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119845"/>
                  </a:ext>
                </a:extLst>
              </a:tr>
              <a:tr h="3895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064297"/>
                  </a:ext>
                </a:extLst>
              </a:tr>
              <a:tr h="166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16.583.021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3.937.494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116881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063796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455966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950740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232115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54748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15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F10315-C314-4EC2-B3F3-1F7864E96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47483"/>
              </p:ext>
            </p:extLst>
          </p:nvPr>
        </p:nvGraphicFramePr>
        <p:xfrm>
          <a:off x="559016" y="1893607"/>
          <a:ext cx="7975963" cy="3324270"/>
        </p:xfrm>
        <a:graphic>
          <a:graphicData uri="http://schemas.openxmlformats.org/drawingml/2006/table">
            <a:tbl>
              <a:tblPr/>
              <a:tblGrid>
                <a:gridCol w="267291">
                  <a:extLst>
                    <a:ext uri="{9D8B030D-6E8A-4147-A177-3AD203B41FA5}">
                      <a16:colId xmlns:a16="http://schemas.microsoft.com/office/drawing/2014/main" val="1950899083"/>
                    </a:ext>
                  </a:extLst>
                </a:gridCol>
                <a:gridCol w="267291">
                  <a:extLst>
                    <a:ext uri="{9D8B030D-6E8A-4147-A177-3AD203B41FA5}">
                      <a16:colId xmlns:a16="http://schemas.microsoft.com/office/drawing/2014/main" val="2594505372"/>
                    </a:ext>
                  </a:extLst>
                </a:gridCol>
                <a:gridCol w="267291">
                  <a:extLst>
                    <a:ext uri="{9D8B030D-6E8A-4147-A177-3AD203B41FA5}">
                      <a16:colId xmlns:a16="http://schemas.microsoft.com/office/drawing/2014/main" val="4052220546"/>
                    </a:ext>
                  </a:extLst>
                </a:gridCol>
                <a:gridCol w="3015042">
                  <a:extLst>
                    <a:ext uri="{9D8B030D-6E8A-4147-A177-3AD203B41FA5}">
                      <a16:colId xmlns:a16="http://schemas.microsoft.com/office/drawing/2014/main" val="2532277532"/>
                    </a:ext>
                  </a:extLst>
                </a:gridCol>
                <a:gridCol w="716340">
                  <a:extLst>
                    <a:ext uri="{9D8B030D-6E8A-4147-A177-3AD203B41FA5}">
                      <a16:colId xmlns:a16="http://schemas.microsoft.com/office/drawing/2014/main" val="3946775223"/>
                    </a:ext>
                  </a:extLst>
                </a:gridCol>
                <a:gridCol w="716340">
                  <a:extLst>
                    <a:ext uri="{9D8B030D-6E8A-4147-A177-3AD203B41FA5}">
                      <a16:colId xmlns:a16="http://schemas.microsoft.com/office/drawing/2014/main" val="1318540474"/>
                    </a:ext>
                  </a:extLst>
                </a:gridCol>
                <a:gridCol w="716340">
                  <a:extLst>
                    <a:ext uri="{9D8B030D-6E8A-4147-A177-3AD203B41FA5}">
                      <a16:colId xmlns:a16="http://schemas.microsoft.com/office/drawing/2014/main" val="2777151421"/>
                    </a:ext>
                  </a:extLst>
                </a:gridCol>
                <a:gridCol w="716340">
                  <a:extLst>
                    <a:ext uri="{9D8B030D-6E8A-4147-A177-3AD203B41FA5}">
                      <a16:colId xmlns:a16="http://schemas.microsoft.com/office/drawing/2014/main" val="3045213843"/>
                    </a:ext>
                  </a:extLst>
                </a:gridCol>
                <a:gridCol w="652190">
                  <a:extLst>
                    <a:ext uri="{9D8B030D-6E8A-4147-A177-3AD203B41FA5}">
                      <a16:colId xmlns:a16="http://schemas.microsoft.com/office/drawing/2014/main" val="1787652236"/>
                    </a:ext>
                  </a:extLst>
                </a:gridCol>
                <a:gridCol w="641498">
                  <a:extLst>
                    <a:ext uri="{9D8B030D-6E8A-4147-A177-3AD203B41FA5}">
                      <a16:colId xmlns:a16="http://schemas.microsoft.com/office/drawing/2014/main" val="765859473"/>
                    </a:ext>
                  </a:extLst>
                </a:gridCol>
              </a:tblGrid>
              <a:tr h="1590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096726"/>
                  </a:ext>
                </a:extLst>
              </a:tr>
              <a:tr h="389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25110"/>
                  </a:ext>
                </a:extLst>
              </a:tr>
              <a:tr h="167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38.095.608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630509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049369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055629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34.426.690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6344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601777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4085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640579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27894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323538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64065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618667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578580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005537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93743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541381"/>
                  </a:ext>
                </a:extLst>
              </a:tr>
              <a:tr h="127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966820"/>
                  </a:ext>
                </a:extLst>
              </a:tr>
              <a:tr h="127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293712"/>
                  </a:ext>
                </a:extLst>
              </a:tr>
              <a:tr h="1272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247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4662" y="8750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907593"/>
              </p:ext>
            </p:extLst>
          </p:nvPr>
        </p:nvGraphicFramePr>
        <p:xfrm>
          <a:off x="392023" y="2080289"/>
          <a:ext cx="4129398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522169"/>
              </p:ext>
            </p:extLst>
          </p:nvPr>
        </p:nvGraphicFramePr>
        <p:xfrm>
          <a:off x="4593997" y="2119138"/>
          <a:ext cx="4081400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83568" y="782540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265150"/>
              </p:ext>
            </p:extLst>
          </p:nvPr>
        </p:nvGraphicFramePr>
        <p:xfrm>
          <a:off x="683568" y="2031881"/>
          <a:ext cx="7800280" cy="364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11560" y="836712"/>
            <a:ext cx="803237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321167"/>
              </p:ext>
            </p:extLst>
          </p:nvPr>
        </p:nvGraphicFramePr>
        <p:xfrm>
          <a:off x="611560" y="2032894"/>
          <a:ext cx="8032378" cy="370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2216" y="908720"/>
            <a:ext cx="7980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645458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A1C7253-3058-4046-B11A-9A60E1645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371146"/>
              </p:ext>
            </p:extLst>
          </p:nvPr>
        </p:nvGraphicFramePr>
        <p:xfrm>
          <a:off x="569063" y="1956101"/>
          <a:ext cx="7973682" cy="2121601"/>
        </p:xfrm>
        <a:graphic>
          <a:graphicData uri="http://schemas.openxmlformats.org/drawingml/2006/table">
            <a:tbl>
              <a:tblPr/>
              <a:tblGrid>
                <a:gridCol w="285999">
                  <a:extLst>
                    <a:ext uri="{9D8B030D-6E8A-4147-A177-3AD203B41FA5}">
                      <a16:colId xmlns:a16="http://schemas.microsoft.com/office/drawing/2014/main" val="1964790183"/>
                    </a:ext>
                  </a:extLst>
                </a:gridCol>
                <a:gridCol w="3226081">
                  <a:extLst>
                    <a:ext uri="{9D8B030D-6E8A-4147-A177-3AD203B41FA5}">
                      <a16:colId xmlns:a16="http://schemas.microsoft.com/office/drawing/2014/main" val="514843606"/>
                    </a:ext>
                  </a:extLst>
                </a:gridCol>
                <a:gridCol w="766480">
                  <a:extLst>
                    <a:ext uri="{9D8B030D-6E8A-4147-A177-3AD203B41FA5}">
                      <a16:colId xmlns:a16="http://schemas.microsoft.com/office/drawing/2014/main" val="3628992962"/>
                    </a:ext>
                  </a:extLst>
                </a:gridCol>
                <a:gridCol w="766480">
                  <a:extLst>
                    <a:ext uri="{9D8B030D-6E8A-4147-A177-3AD203B41FA5}">
                      <a16:colId xmlns:a16="http://schemas.microsoft.com/office/drawing/2014/main" val="109894890"/>
                    </a:ext>
                  </a:extLst>
                </a:gridCol>
                <a:gridCol w="766480">
                  <a:extLst>
                    <a:ext uri="{9D8B030D-6E8A-4147-A177-3AD203B41FA5}">
                      <a16:colId xmlns:a16="http://schemas.microsoft.com/office/drawing/2014/main" val="560535761"/>
                    </a:ext>
                  </a:extLst>
                </a:gridCol>
                <a:gridCol w="766480">
                  <a:extLst>
                    <a:ext uri="{9D8B030D-6E8A-4147-A177-3AD203B41FA5}">
                      <a16:colId xmlns:a16="http://schemas.microsoft.com/office/drawing/2014/main" val="876285090"/>
                    </a:ext>
                  </a:extLst>
                </a:gridCol>
                <a:gridCol w="697841">
                  <a:extLst>
                    <a:ext uri="{9D8B030D-6E8A-4147-A177-3AD203B41FA5}">
                      <a16:colId xmlns:a16="http://schemas.microsoft.com/office/drawing/2014/main" val="566250951"/>
                    </a:ext>
                  </a:extLst>
                </a:gridCol>
                <a:gridCol w="697841">
                  <a:extLst>
                    <a:ext uri="{9D8B030D-6E8A-4147-A177-3AD203B41FA5}">
                      <a16:colId xmlns:a16="http://schemas.microsoft.com/office/drawing/2014/main" val="3301780364"/>
                    </a:ext>
                  </a:extLst>
                </a:gridCol>
              </a:tblGrid>
              <a:tr h="16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977895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600289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455.670.282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6.425.092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39.862.007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76921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3.931.769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84703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62204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404.763.518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29.652.650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27.117.710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87451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99189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93812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48846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92889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6.348.618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6.348.618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6.348.618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79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544" y="908720"/>
            <a:ext cx="7927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603036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A8CD4A-9358-4CEE-A669-BF6767441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721960"/>
              </p:ext>
            </p:extLst>
          </p:nvPr>
        </p:nvGraphicFramePr>
        <p:xfrm>
          <a:off x="604544" y="1913679"/>
          <a:ext cx="7927896" cy="1955725"/>
        </p:xfrm>
        <a:graphic>
          <a:graphicData uri="http://schemas.openxmlformats.org/drawingml/2006/table">
            <a:tbl>
              <a:tblPr/>
              <a:tblGrid>
                <a:gridCol w="274893">
                  <a:extLst>
                    <a:ext uri="{9D8B030D-6E8A-4147-A177-3AD203B41FA5}">
                      <a16:colId xmlns:a16="http://schemas.microsoft.com/office/drawing/2014/main" val="1660360716"/>
                    </a:ext>
                  </a:extLst>
                </a:gridCol>
                <a:gridCol w="274893">
                  <a:extLst>
                    <a:ext uri="{9D8B030D-6E8A-4147-A177-3AD203B41FA5}">
                      <a16:colId xmlns:a16="http://schemas.microsoft.com/office/drawing/2014/main" val="3941905125"/>
                    </a:ext>
                  </a:extLst>
                </a:gridCol>
                <a:gridCol w="3100787">
                  <a:extLst>
                    <a:ext uri="{9D8B030D-6E8A-4147-A177-3AD203B41FA5}">
                      <a16:colId xmlns:a16="http://schemas.microsoft.com/office/drawing/2014/main" val="4152472522"/>
                    </a:ext>
                  </a:extLst>
                </a:gridCol>
                <a:gridCol w="736711">
                  <a:extLst>
                    <a:ext uri="{9D8B030D-6E8A-4147-A177-3AD203B41FA5}">
                      <a16:colId xmlns:a16="http://schemas.microsoft.com/office/drawing/2014/main" val="206350440"/>
                    </a:ext>
                  </a:extLst>
                </a:gridCol>
                <a:gridCol w="736711">
                  <a:extLst>
                    <a:ext uri="{9D8B030D-6E8A-4147-A177-3AD203B41FA5}">
                      <a16:colId xmlns:a16="http://schemas.microsoft.com/office/drawing/2014/main" val="1732647298"/>
                    </a:ext>
                  </a:extLst>
                </a:gridCol>
                <a:gridCol w="736711">
                  <a:extLst>
                    <a:ext uri="{9D8B030D-6E8A-4147-A177-3AD203B41FA5}">
                      <a16:colId xmlns:a16="http://schemas.microsoft.com/office/drawing/2014/main" val="1163059510"/>
                    </a:ext>
                  </a:extLst>
                </a:gridCol>
                <a:gridCol w="736711">
                  <a:extLst>
                    <a:ext uri="{9D8B030D-6E8A-4147-A177-3AD203B41FA5}">
                      <a16:colId xmlns:a16="http://schemas.microsoft.com/office/drawing/2014/main" val="3540850574"/>
                    </a:ext>
                  </a:extLst>
                </a:gridCol>
                <a:gridCol w="670738">
                  <a:extLst>
                    <a:ext uri="{9D8B030D-6E8A-4147-A177-3AD203B41FA5}">
                      <a16:colId xmlns:a16="http://schemas.microsoft.com/office/drawing/2014/main" val="459667923"/>
                    </a:ext>
                  </a:extLst>
                </a:gridCol>
                <a:gridCol w="659741">
                  <a:extLst>
                    <a:ext uri="{9D8B030D-6E8A-4147-A177-3AD203B41FA5}">
                      <a16:colId xmlns:a16="http://schemas.microsoft.com/office/drawing/2014/main" val="46923877"/>
                    </a:ext>
                  </a:extLst>
                </a:gridCol>
              </a:tblGrid>
              <a:tr h="170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685337"/>
                  </a:ext>
                </a:extLst>
              </a:tr>
              <a:tr h="416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390881"/>
                  </a:ext>
                </a:extLst>
              </a:tr>
              <a:tr h="178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1.666.433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101381"/>
                  </a:ext>
                </a:extLst>
              </a:tr>
              <a:tr h="170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1.116.162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52692"/>
                  </a:ext>
                </a:extLst>
              </a:tr>
              <a:tr h="170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463.032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800132"/>
                  </a:ext>
                </a:extLst>
              </a:tr>
              <a:tr h="170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703355"/>
                  </a:ext>
                </a:extLst>
              </a:tr>
              <a:tr h="170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417.729.642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45.965.225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38.206.434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966448"/>
                  </a:ext>
                </a:extLst>
              </a:tr>
              <a:tr h="170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363.051.013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35.685.811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34.067.880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116757"/>
                  </a:ext>
                </a:extLst>
              </a:tr>
              <a:tr h="170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16.583.021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3.937.494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15988"/>
                  </a:ext>
                </a:extLst>
              </a:tr>
              <a:tr h="170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38.095.608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951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2" y="764704"/>
            <a:ext cx="788272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4595" y="1700808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92DF787-C46A-4318-9407-88CCCC1F5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879372"/>
              </p:ext>
            </p:extLst>
          </p:nvPr>
        </p:nvGraphicFramePr>
        <p:xfrm>
          <a:off x="581453" y="2021835"/>
          <a:ext cx="7886701" cy="277514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29283398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850829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9693062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495351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7400411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582552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563371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6071049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94410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629221208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35512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62193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9847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63701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83176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77565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13835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64798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39679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48958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48809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65544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66647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8042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1063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507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4183" y="785610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622924"/>
            <a:ext cx="7886700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C2AE3D-E2DF-45CB-82B2-1340BD7D3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893184"/>
              </p:ext>
            </p:extLst>
          </p:nvPr>
        </p:nvGraphicFramePr>
        <p:xfrm>
          <a:off x="584183" y="2004079"/>
          <a:ext cx="7886701" cy="41865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53677432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1195400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7223431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889248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80155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183579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3778165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6645040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25399714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922492239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89858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92930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97574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52961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0766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128.532.658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32.297.650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38432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126.933.791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281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64.271.483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00274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30344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0323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5438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96158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74686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081952"/>
                  </a:ext>
                </a:extLst>
              </a:tr>
              <a:tr h="17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2966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42586"/>
                  </a:ext>
                </a:extLst>
              </a:tr>
              <a:tr h="19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19125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25212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-8.401.133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182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-8.401.133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70859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7502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68292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75498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32971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9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5731" y="764704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5995" y="1700808"/>
            <a:ext cx="7931332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4E3A87-209F-4C97-936E-3C1C1917D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308363"/>
              </p:ext>
            </p:extLst>
          </p:nvPr>
        </p:nvGraphicFramePr>
        <p:xfrm>
          <a:off x="585731" y="2015890"/>
          <a:ext cx="7886701" cy="10307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4856067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9351942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2686419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084740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6450709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671110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569722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2928863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08551129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6560166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89304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87095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19349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1271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660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2429</Words>
  <Application>Microsoft Office PowerPoint</Application>
  <PresentationFormat>Presentación en pantalla (4:3)</PresentationFormat>
  <Paragraphs>1303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1_Tema de Office</vt:lpstr>
      <vt:lpstr>EJECUCIÓN ACUMULADA DE GASTOS PRESUPUESTARIOS AL MES DE MARZO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MARZO DE 2021  PARTIDA 30 MINISTERIO DE CIENCIA, TECNOLOGÍA, CONOCIMIENTO E INNOVACIÓN</vt:lpstr>
      <vt:lpstr>EJECUCIÓN ACUMULADA DE GASTOS A MARZO DE 2021  PARTIDA 30 MINISTERIO DE CIENCIA, TECNOLOGÍA, CONOCIMIENTO E INNOVACIÓN</vt:lpstr>
      <vt:lpstr>EJECUCIÓN ACUMULADA DE GASTOS A MARZO DE 2021  PARTIDA 30 MINISTERIO DE CIENCIA, TECNOLOGÍA, CONOCIMIENTO E INNOVACIÓN</vt:lpstr>
      <vt:lpstr>EJECUCIÓN ACUMULADA DE GASTOS A MARZO DE 2021  PARTIDA 30 RESUMEN POR CAPÍTULOS</vt:lpstr>
      <vt:lpstr>EJECUCIÓN ACUMULADA DE GASTOS A MARZO DE 2021  PARTIDA 30. CAPÍTUO 01. PROGRAMA 01: SUBSECRETARÍA DE CIENCIA, TECNOLOGÍA, CONOCIMIENTO E INNOVACIÓN</vt:lpstr>
      <vt:lpstr>EJECUCIÓN ACUMULADA DE GASTOS A MARZO DE 2021  PARTIDA 30. CAPÍTUO 01. PROGRAMA 02: FONDO DE INNOVACIÓN, CIENCIA Y TECNOLOGÍA</vt:lpstr>
      <vt:lpstr>EJECUCIÓN ACUMULADA DE GASTOS A MARZO DE 2021  PARTIDA 30. CAPÍTUO 01. PROGRAMA 03: SUBSECRETARÍA EJECUTIVA CONSEJO NACIONAL CTCI</vt:lpstr>
      <vt:lpstr>EJECUCIÓN ACUMULADA DE GASTOS A MARZO DE 2021  PARTIDA 30. CAPÍTUO 02. PROGRAMA 01: AGENCIA NACIONAL DE INVESTIGACIÓN Y DESARROLLO</vt:lpstr>
      <vt:lpstr>EJECUCIÓN ACUMULADA DE GASTOS A MARZO DE 2021  PARTIDA 30. CAPÍTUO 02. PROGRAMA 01: AGENCIA NACIONAL DE INVESTIGACIÓN Y DESARROLLO</vt:lpstr>
      <vt:lpstr>EJECUCIÓN ACUMULADA DE GASTOS A MARZO DE 2021  PARTIDA 30. CAPÍTUO 02. PROGRAMA 02: INICIATIVA CIENTÍFICO MILENIO</vt:lpstr>
      <vt:lpstr>EJECUCIÓN ACUMULADA DE GASTOS A MARZO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42</cp:revision>
  <dcterms:created xsi:type="dcterms:W3CDTF">2020-01-02T20:22:07Z</dcterms:created>
  <dcterms:modified xsi:type="dcterms:W3CDTF">2021-05-10T20:45:48Z</dcterms:modified>
</cp:coreProperties>
</file>