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B7-40AF-8D55-48B6C7C30F90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B7-40AF-8D55-48B6C7C30F90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B7-40AF-8D55-48B6C7C30F90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B7-40AF-8D55-48B6C7C30F90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B7-40AF-8D55-48B6C7C30F90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B7-40AF-8D55-48B6C7C30F90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B7-40AF-8D55-48B6C7C30F90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B7-40AF-8D55-48B6C7C30F90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B7-40AF-8D55-48B6C7C30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29'!$D$29:$F$29</c:f>
              <c:numCache>
                <c:formatCode>0.0%</c:formatCode>
                <c:ptCount val="3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3B7-40AF-8D55-48B6C7C30F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4F-45BB-B310-F6462F59A09A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4F-45BB-B310-F6462F59A09A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4F-45BB-B310-F6462F59A09A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4F-45BB-B310-F6462F59A09A}"/>
                </c:ext>
              </c:extLst>
            </c:dLbl>
            <c:dLbl>
              <c:idx val="2"/>
              <c:layout>
                <c:manualLayout>
                  <c:x val="-4.7336134278730964E-2"/>
                  <c:y val="-1.9041647364129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4F-45BB-B310-F6462F59A09A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4F-45BB-B310-F6462F59A09A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4F-45BB-B310-F6462F59A09A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4F-45BB-B310-F6462F59A09A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4F-45BB-B310-F6462F59A09A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4F-45BB-B310-F6462F59A09A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4F-45BB-B310-F6462F59A09A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4F-45BB-B310-F6462F59A09A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4F-45BB-B310-F6462F59A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29'!$D$23:$F$23</c:f>
              <c:numCache>
                <c:formatCode>0.0%</c:formatCode>
                <c:ptCount val="3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F4F-45BB-B310-F6462F59A0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4D1DC0-21AF-4166-B442-02FD1FD98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71424"/>
              </p:ext>
            </p:extLst>
          </p:nvPr>
        </p:nvGraphicFramePr>
        <p:xfrm>
          <a:off x="523017" y="2059070"/>
          <a:ext cx="8080335" cy="2591196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0784339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414470797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573446772"/>
                    </a:ext>
                  </a:extLst>
                </a:gridCol>
                <a:gridCol w="3054495">
                  <a:extLst>
                    <a:ext uri="{9D8B030D-6E8A-4147-A177-3AD203B41FA5}">
                      <a16:colId xmlns:a16="http://schemas.microsoft.com/office/drawing/2014/main" val="37570714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85018880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22661701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92637329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885965281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982811834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6125474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90350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444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727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031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482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959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594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2538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5468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8949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8836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0651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44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14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92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500831-5AC5-4F9F-BCB2-F63BF36BD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77389"/>
              </p:ext>
            </p:extLst>
          </p:nvPr>
        </p:nvGraphicFramePr>
        <p:xfrm>
          <a:off x="534285" y="1929384"/>
          <a:ext cx="8070218" cy="2423355"/>
        </p:xfrm>
        <a:graphic>
          <a:graphicData uri="http://schemas.openxmlformats.org/drawingml/2006/table">
            <a:tbl>
              <a:tblPr/>
              <a:tblGrid>
                <a:gridCol w="270450">
                  <a:extLst>
                    <a:ext uri="{9D8B030D-6E8A-4147-A177-3AD203B41FA5}">
                      <a16:colId xmlns:a16="http://schemas.microsoft.com/office/drawing/2014/main" val="794785033"/>
                    </a:ext>
                  </a:extLst>
                </a:gridCol>
                <a:gridCol w="270450">
                  <a:extLst>
                    <a:ext uri="{9D8B030D-6E8A-4147-A177-3AD203B41FA5}">
                      <a16:colId xmlns:a16="http://schemas.microsoft.com/office/drawing/2014/main" val="1588423090"/>
                    </a:ext>
                  </a:extLst>
                </a:gridCol>
                <a:gridCol w="270450">
                  <a:extLst>
                    <a:ext uri="{9D8B030D-6E8A-4147-A177-3AD203B41FA5}">
                      <a16:colId xmlns:a16="http://schemas.microsoft.com/office/drawing/2014/main" val="3714974411"/>
                    </a:ext>
                  </a:extLst>
                </a:gridCol>
                <a:gridCol w="3050672">
                  <a:extLst>
                    <a:ext uri="{9D8B030D-6E8A-4147-A177-3AD203B41FA5}">
                      <a16:colId xmlns:a16="http://schemas.microsoft.com/office/drawing/2014/main" val="3339199055"/>
                    </a:ext>
                  </a:extLst>
                </a:gridCol>
                <a:gridCol w="724805">
                  <a:extLst>
                    <a:ext uri="{9D8B030D-6E8A-4147-A177-3AD203B41FA5}">
                      <a16:colId xmlns:a16="http://schemas.microsoft.com/office/drawing/2014/main" val="661496504"/>
                    </a:ext>
                  </a:extLst>
                </a:gridCol>
                <a:gridCol w="724805">
                  <a:extLst>
                    <a:ext uri="{9D8B030D-6E8A-4147-A177-3AD203B41FA5}">
                      <a16:colId xmlns:a16="http://schemas.microsoft.com/office/drawing/2014/main" val="1338903577"/>
                    </a:ext>
                  </a:extLst>
                </a:gridCol>
                <a:gridCol w="724805">
                  <a:extLst>
                    <a:ext uri="{9D8B030D-6E8A-4147-A177-3AD203B41FA5}">
                      <a16:colId xmlns:a16="http://schemas.microsoft.com/office/drawing/2014/main" val="2002216378"/>
                    </a:ext>
                  </a:extLst>
                </a:gridCol>
                <a:gridCol w="724805">
                  <a:extLst>
                    <a:ext uri="{9D8B030D-6E8A-4147-A177-3AD203B41FA5}">
                      <a16:colId xmlns:a16="http://schemas.microsoft.com/office/drawing/2014/main" val="2854705490"/>
                    </a:ext>
                  </a:extLst>
                </a:gridCol>
                <a:gridCol w="659897">
                  <a:extLst>
                    <a:ext uri="{9D8B030D-6E8A-4147-A177-3AD203B41FA5}">
                      <a16:colId xmlns:a16="http://schemas.microsoft.com/office/drawing/2014/main" val="3283232764"/>
                    </a:ext>
                  </a:extLst>
                </a:gridCol>
                <a:gridCol w="649079">
                  <a:extLst>
                    <a:ext uri="{9D8B030D-6E8A-4147-A177-3AD203B41FA5}">
                      <a16:colId xmlns:a16="http://schemas.microsoft.com/office/drawing/2014/main" val="1718104923"/>
                    </a:ext>
                  </a:extLst>
                </a:gridCol>
              </a:tblGrid>
              <a:tr h="125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843233"/>
                  </a:ext>
                </a:extLst>
              </a:tr>
              <a:tr h="383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86509"/>
                  </a:ext>
                </a:extLst>
              </a:tr>
              <a:tr h="164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4.062.329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042199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925627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211563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051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008614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907216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697537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979431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78059"/>
                  </a:ext>
                </a:extLst>
              </a:tr>
              <a:tr h="121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224739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48953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461217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534080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166153"/>
                  </a:ext>
                </a:extLst>
              </a:tr>
              <a:tr h="12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67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2EB2C5-6476-4D77-ADE1-C2E6528E3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68098"/>
              </p:ext>
            </p:extLst>
          </p:nvPr>
        </p:nvGraphicFramePr>
        <p:xfrm>
          <a:off x="550856" y="1859680"/>
          <a:ext cx="8026938" cy="2331125"/>
        </p:xfrm>
        <a:graphic>
          <a:graphicData uri="http://schemas.openxmlformats.org/drawingml/2006/table">
            <a:tbl>
              <a:tblPr/>
              <a:tblGrid>
                <a:gridCol w="269000">
                  <a:extLst>
                    <a:ext uri="{9D8B030D-6E8A-4147-A177-3AD203B41FA5}">
                      <a16:colId xmlns:a16="http://schemas.microsoft.com/office/drawing/2014/main" val="3754255955"/>
                    </a:ext>
                  </a:extLst>
                </a:gridCol>
                <a:gridCol w="269000">
                  <a:extLst>
                    <a:ext uri="{9D8B030D-6E8A-4147-A177-3AD203B41FA5}">
                      <a16:colId xmlns:a16="http://schemas.microsoft.com/office/drawing/2014/main" val="1353103361"/>
                    </a:ext>
                  </a:extLst>
                </a:gridCol>
                <a:gridCol w="269000">
                  <a:extLst>
                    <a:ext uri="{9D8B030D-6E8A-4147-A177-3AD203B41FA5}">
                      <a16:colId xmlns:a16="http://schemas.microsoft.com/office/drawing/2014/main" val="31263264"/>
                    </a:ext>
                  </a:extLst>
                </a:gridCol>
                <a:gridCol w="3034310">
                  <a:extLst>
                    <a:ext uri="{9D8B030D-6E8A-4147-A177-3AD203B41FA5}">
                      <a16:colId xmlns:a16="http://schemas.microsoft.com/office/drawing/2014/main" val="4027354123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3321492774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869465424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1850833188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502540833"/>
                    </a:ext>
                  </a:extLst>
                </a:gridCol>
                <a:gridCol w="656358">
                  <a:extLst>
                    <a:ext uri="{9D8B030D-6E8A-4147-A177-3AD203B41FA5}">
                      <a16:colId xmlns:a16="http://schemas.microsoft.com/office/drawing/2014/main" val="4165169496"/>
                    </a:ext>
                  </a:extLst>
                </a:gridCol>
                <a:gridCol w="645598">
                  <a:extLst>
                    <a:ext uri="{9D8B030D-6E8A-4147-A177-3AD203B41FA5}">
                      <a16:colId xmlns:a16="http://schemas.microsoft.com/office/drawing/2014/main" val="40479495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2769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2363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21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0932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739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4390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429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531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399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5332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78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65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415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767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8845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335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6180DC-9572-41E5-BB65-CE861C9A3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47798"/>
              </p:ext>
            </p:extLst>
          </p:nvPr>
        </p:nvGraphicFramePr>
        <p:xfrm>
          <a:off x="498046" y="1613668"/>
          <a:ext cx="8108298" cy="4223806"/>
        </p:xfrm>
        <a:graphic>
          <a:graphicData uri="http://schemas.openxmlformats.org/drawingml/2006/table">
            <a:tbl>
              <a:tblPr/>
              <a:tblGrid>
                <a:gridCol w="271726">
                  <a:extLst>
                    <a:ext uri="{9D8B030D-6E8A-4147-A177-3AD203B41FA5}">
                      <a16:colId xmlns:a16="http://schemas.microsoft.com/office/drawing/2014/main" val="1890055731"/>
                    </a:ext>
                  </a:extLst>
                </a:gridCol>
                <a:gridCol w="271726">
                  <a:extLst>
                    <a:ext uri="{9D8B030D-6E8A-4147-A177-3AD203B41FA5}">
                      <a16:colId xmlns:a16="http://schemas.microsoft.com/office/drawing/2014/main" val="3379977669"/>
                    </a:ext>
                  </a:extLst>
                </a:gridCol>
                <a:gridCol w="271726">
                  <a:extLst>
                    <a:ext uri="{9D8B030D-6E8A-4147-A177-3AD203B41FA5}">
                      <a16:colId xmlns:a16="http://schemas.microsoft.com/office/drawing/2014/main" val="3039420210"/>
                    </a:ext>
                  </a:extLst>
                </a:gridCol>
                <a:gridCol w="3065067">
                  <a:extLst>
                    <a:ext uri="{9D8B030D-6E8A-4147-A177-3AD203B41FA5}">
                      <a16:colId xmlns:a16="http://schemas.microsoft.com/office/drawing/2014/main" val="1799235701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2079019335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1099716431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2468357561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4200526262"/>
                    </a:ext>
                  </a:extLst>
                </a:gridCol>
                <a:gridCol w="663011">
                  <a:extLst>
                    <a:ext uri="{9D8B030D-6E8A-4147-A177-3AD203B41FA5}">
                      <a16:colId xmlns:a16="http://schemas.microsoft.com/office/drawing/2014/main" val="2811222519"/>
                    </a:ext>
                  </a:extLst>
                </a:gridCol>
                <a:gridCol w="652142">
                  <a:extLst>
                    <a:ext uri="{9D8B030D-6E8A-4147-A177-3AD203B41FA5}">
                      <a16:colId xmlns:a16="http://schemas.microsoft.com/office/drawing/2014/main" val="1578980380"/>
                    </a:ext>
                  </a:extLst>
                </a:gridCol>
              </a:tblGrid>
              <a:tr h="126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239260"/>
                  </a:ext>
                </a:extLst>
              </a:tr>
              <a:tr h="387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04533"/>
                  </a:ext>
                </a:extLst>
              </a:tr>
              <a:tr h="1661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64.153.309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-2.205.818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15.566.266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6455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28.881.307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43450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5977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94304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98216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20011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41090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20680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98508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8633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48498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1569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360.306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1744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61275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2413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55551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59057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44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5032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20133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56554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9657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90279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43606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03386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70616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2884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11829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3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6866B9-E15B-4166-A7B7-1A333B5D2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176483"/>
              </p:ext>
            </p:extLst>
          </p:nvPr>
        </p:nvGraphicFramePr>
        <p:xfrm>
          <a:off x="567106" y="2018001"/>
          <a:ext cx="8032746" cy="2862733"/>
        </p:xfrm>
        <a:graphic>
          <a:graphicData uri="http://schemas.openxmlformats.org/drawingml/2006/table">
            <a:tbl>
              <a:tblPr/>
              <a:tblGrid>
                <a:gridCol w="269194">
                  <a:extLst>
                    <a:ext uri="{9D8B030D-6E8A-4147-A177-3AD203B41FA5}">
                      <a16:colId xmlns:a16="http://schemas.microsoft.com/office/drawing/2014/main" val="1261027667"/>
                    </a:ext>
                  </a:extLst>
                </a:gridCol>
                <a:gridCol w="269194">
                  <a:extLst>
                    <a:ext uri="{9D8B030D-6E8A-4147-A177-3AD203B41FA5}">
                      <a16:colId xmlns:a16="http://schemas.microsoft.com/office/drawing/2014/main" val="809899057"/>
                    </a:ext>
                  </a:extLst>
                </a:gridCol>
                <a:gridCol w="269194">
                  <a:extLst>
                    <a:ext uri="{9D8B030D-6E8A-4147-A177-3AD203B41FA5}">
                      <a16:colId xmlns:a16="http://schemas.microsoft.com/office/drawing/2014/main" val="2720169841"/>
                    </a:ext>
                  </a:extLst>
                </a:gridCol>
                <a:gridCol w="3036506">
                  <a:extLst>
                    <a:ext uri="{9D8B030D-6E8A-4147-A177-3AD203B41FA5}">
                      <a16:colId xmlns:a16="http://schemas.microsoft.com/office/drawing/2014/main" val="4252140310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3901307090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906063091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1122573431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2567680055"/>
                    </a:ext>
                  </a:extLst>
                </a:gridCol>
                <a:gridCol w="656833">
                  <a:extLst>
                    <a:ext uri="{9D8B030D-6E8A-4147-A177-3AD203B41FA5}">
                      <a16:colId xmlns:a16="http://schemas.microsoft.com/office/drawing/2014/main" val="3816809353"/>
                    </a:ext>
                  </a:extLst>
                </a:gridCol>
                <a:gridCol w="646065">
                  <a:extLst>
                    <a:ext uri="{9D8B030D-6E8A-4147-A177-3AD203B41FA5}">
                      <a16:colId xmlns:a16="http://schemas.microsoft.com/office/drawing/2014/main" val="461759927"/>
                    </a:ext>
                  </a:extLst>
                </a:gridCol>
              </a:tblGrid>
              <a:tr h="124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751407"/>
                  </a:ext>
                </a:extLst>
              </a:tr>
              <a:tr h="374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954319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8885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274920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588249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450946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853572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147381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32046"/>
                  </a:ext>
                </a:extLst>
              </a:tr>
              <a:tr h="24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200689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014703"/>
                  </a:ext>
                </a:extLst>
              </a:tr>
              <a:tr h="24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668517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452676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25499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195828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069529"/>
                  </a:ext>
                </a:extLst>
              </a:tr>
              <a:tr h="119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21524760,0%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167107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21524760,0%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527713"/>
                  </a:ext>
                </a:extLst>
              </a:tr>
              <a:tr h="12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961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62680DD-7515-4772-A668-71C3AE3EE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073472"/>
              </p:ext>
            </p:extLst>
          </p:nvPr>
        </p:nvGraphicFramePr>
        <p:xfrm>
          <a:off x="561420" y="2008256"/>
          <a:ext cx="8037339" cy="2914395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172869945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273559792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4016512118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327498108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78928150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52763278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40386261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706453901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257062232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2892560315"/>
                    </a:ext>
                  </a:extLst>
                </a:gridCol>
              </a:tblGrid>
              <a:tr h="127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78090"/>
                  </a:ext>
                </a:extLst>
              </a:tr>
              <a:tr h="390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361762"/>
                  </a:ext>
                </a:extLst>
              </a:tr>
              <a:tr h="135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280725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926732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97924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86942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017479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27995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98559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15323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083732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88339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35934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280738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22350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42991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068651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337400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60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695C6F-00A7-4337-BFE7-3200902D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273436"/>
              </p:ext>
            </p:extLst>
          </p:nvPr>
        </p:nvGraphicFramePr>
        <p:xfrm>
          <a:off x="525367" y="1925408"/>
          <a:ext cx="8024954" cy="2225615"/>
        </p:xfrm>
        <a:graphic>
          <a:graphicData uri="http://schemas.openxmlformats.org/drawingml/2006/table">
            <a:tbl>
              <a:tblPr/>
              <a:tblGrid>
                <a:gridCol w="268933">
                  <a:extLst>
                    <a:ext uri="{9D8B030D-6E8A-4147-A177-3AD203B41FA5}">
                      <a16:colId xmlns:a16="http://schemas.microsoft.com/office/drawing/2014/main" val="2506505086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67398580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725325878"/>
                    </a:ext>
                  </a:extLst>
                </a:gridCol>
                <a:gridCol w="3033561">
                  <a:extLst>
                    <a:ext uri="{9D8B030D-6E8A-4147-A177-3AD203B41FA5}">
                      <a16:colId xmlns:a16="http://schemas.microsoft.com/office/drawing/2014/main" val="2432065932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189556434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1307896667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639429855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442317904"/>
                    </a:ext>
                  </a:extLst>
                </a:gridCol>
                <a:gridCol w="656196">
                  <a:extLst>
                    <a:ext uri="{9D8B030D-6E8A-4147-A177-3AD203B41FA5}">
                      <a16:colId xmlns:a16="http://schemas.microsoft.com/office/drawing/2014/main" val="2492376"/>
                    </a:ext>
                  </a:extLst>
                </a:gridCol>
                <a:gridCol w="645438">
                  <a:extLst>
                    <a:ext uri="{9D8B030D-6E8A-4147-A177-3AD203B41FA5}">
                      <a16:colId xmlns:a16="http://schemas.microsoft.com/office/drawing/2014/main" val="720046446"/>
                    </a:ext>
                  </a:extLst>
                </a:gridCol>
              </a:tblGrid>
              <a:tr h="128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498314"/>
                  </a:ext>
                </a:extLst>
              </a:tr>
              <a:tr h="392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734399"/>
                  </a:ext>
                </a:extLst>
              </a:tr>
              <a:tr h="168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1583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34010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1.055.259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34219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357896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46351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863743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01487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0717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557814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11195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26686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53307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40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10" y="741453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A87451-B9A3-4D84-84E1-BCCFBD98F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5675"/>
              </p:ext>
            </p:extLst>
          </p:nvPr>
        </p:nvGraphicFramePr>
        <p:xfrm>
          <a:off x="567109" y="1934606"/>
          <a:ext cx="8009783" cy="1782427"/>
        </p:xfrm>
        <a:graphic>
          <a:graphicData uri="http://schemas.openxmlformats.org/drawingml/2006/table">
            <a:tbl>
              <a:tblPr/>
              <a:tblGrid>
                <a:gridCol w="268425">
                  <a:extLst>
                    <a:ext uri="{9D8B030D-6E8A-4147-A177-3AD203B41FA5}">
                      <a16:colId xmlns:a16="http://schemas.microsoft.com/office/drawing/2014/main" val="3374039829"/>
                    </a:ext>
                  </a:extLst>
                </a:gridCol>
                <a:gridCol w="268425">
                  <a:extLst>
                    <a:ext uri="{9D8B030D-6E8A-4147-A177-3AD203B41FA5}">
                      <a16:colId xmlns:a16="http://schemas.microsoft.com/office/drawing/2014/main" val="3834976085"/>
                    </a:ext>
                  </a:extLst>
                </a:gridCol>
                <a:gridCol w="268425">
                  <a:extLst>
                    <a:ext uri="{9D8B030D-6E8A-4147-A177-3AD203B41FA5}">
                      <a16:colId xmlns:a16="http://schemas.microsoft.com/office/drawing/2014/main" val="2793860225"/>
                    </a:ext>
                  </a:extLst>
                </a:gridCol>
                <a:gridCol w="3027825">
                  <a:extLst>
                    <a:ext uri="{9D8B030D-6E8A-4147-A177-3AD203B41FA5}">
                      <a16:colId xmlns:a16="http://schemas.microsoft.com/office/drawing/2014/main" val="3264432863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2473177828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4162620863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4000427711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3271668631"/>
                    </a:ext>
                  </a:extLst>
                </a:gridCol>
                <a:gridCol w="654956">
                  <a:extLst>
                    <a:ext uri="{9D8B030D-6E8A-4147-A177-3AD203B41FA5}">
                      <a16:colId xmlns:a16="http://schemas.microsoft.com/office/drawing/2014/main" val="2361013904"/>
                    </a:ext>
                  </a:extLst>
                </a:gridCol>
                <a:gridCol w="644219">
                  <a:extLst>
                    <a:ext uri="{9D8B030D-6E8A-4147-A177-3AD203B41FA5}">
                      <a16:colId xmlns:a16="http://schemas.microsoft.com/office/drawing/2014/main" val="1304373799"/>
                    </a:ext>
                  </a:extLst>
                </a:gridCol>
              </a:tblGrid>
              <a:tr h="123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352882"/>
                  </a:ext>
                </a:extLst>
              </a:tr>
              <a:tr h="379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47879"/>
                  </a:ext>
                </a:extLst>
              </a:tr>
              <a:tr h="1627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38881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1.052.947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400683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301111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705477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500120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446768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81943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888324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65469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498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678140"/>
              </p:ext>
            </p:extLst>
          </p:nvPr>
        </p:nvGraphicFramePr>
        <p:xfrm>
          <a:off x="554448" y="2060848"/>
          <a:ext cx="7992888" cy="380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650989"/>
              </p:ext>
            </p:extLst>
          </p:nvPr>
        </p:nvGraphicFramePr>
        <p:xfrm>
          <a:off x="539552" y="2132856"/>
          <a:ext cx="806489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31D771-17B8-41A5-BEE8-6CC6EE522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81733"/>
              </p:ext>
            </p:extLst>
          </p:nvPr>
        </p:nvGraphicFramePr>
        <p:xfrm>
          <a:off x="509171" y="1786669"/>
          <a:ext cx="8094357" cy="2448271"/>
        </p:xfrm>
        <a:graphic>
          <a:graphicData uri="http://schemas.openxmlformats.org/drawingml/2006/table">
            <a:tbl>
              <a:tblPr/>
              <a:tblGrid>
                <a:gridCol w="290328">
                  <a:extLst>
                    <a:ext uri="{9D8B030D-6E8A-4147-A177-3AD203B41FA5}">
                      <a16:colId xmlns:a16="http://schemas.microsoft.com/office/drawing/2014/main" val="4182183439"/>
                    </a:ext>
                  </a:extLst>
                </a:gridCol>
                <a:gridCol w="3274905">
                  <a:extLst>
                    <a:ext uri="{9D8B030D-6E8A-4147-A177-3AD203B41FA5}">
                      <a16:colId xmlns:a16="http://schemas.microsoft.com/office/drawing/2014/main" val="1866968720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2525242203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3397355516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4110938525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3039643336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2935947981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2493914320"/>
                    </a:ext>
                  </a:extLst>
                </a:gridCol>
              </a:tblGrid>
              <a:tr h="138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541029"/>
                  </a:ext>
                </a:extLst>
              </a:tr>
              <a:tr h="425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73587"/>
                  </a:ext>
                </a:extLst>
              </a:tr>
              <a:tr h="14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238.522.227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12.431.677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40.085.116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83090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58.965.194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15.126.800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100328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20.779.690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2.942.809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874059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56134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127.507.930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12.486.039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14.662.434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642460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95723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68314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40516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4.976.907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3.153.405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08087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313816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7.250.654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394057,3%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14321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8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AD97923-5A28-45E4-B8D2-2585C5B35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272398"/>
              </p:ext>
            </p:extLst>
          </p:nvPr>
        </p:nvGraphicFramePr>
        <p:xfrm>
          <a:off x="509171" y="1743270"/>
          <a:ext cx="7998107" cy="1680018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3010851659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2833077240"/>
                    </a:ext>
                  </a:extLst>
                </a:gridCol>
                <a:gridCol w="3128247">
                  <a:extLst>
                    <a:ext uri="{9D8B030D-6E8A-4147-A177-3AD203B41FA5}">
                      <a16:colId xmlns:a16="http://schemas.microsoft.com/office/drawing/2014/main" val="1084588095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71186276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936106902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427266709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196174734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3626023560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3174199805"/>
                    </a:ext>
                  </a:extLst>
                </a:gridCol>
              </a:tblGrid>
              <a:tr h="130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196281"/>
                  </a:ext>
                </a:extLst>
              </a:tr>
              <a:tr h="399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450365"/>
                  </a:ext>
                </a:extLst>
              </a:tr>
              <a:tr h="17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138.551.243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-6.399.183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20.688.483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76495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93.751.305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-7.382.213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16.626.154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222787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4.062.329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91745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54204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77.688.402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-1.274.545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18.988.122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593491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64.153.309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-2.205.818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15.566.266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856166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2.041.656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91074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1.380.200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49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C73EA2-FACC-487D-9D5E-DC9DB80138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214280"/>
              </p:ext>
            </p:extLst>
          </p:nvPr>
        </p:nvGraphicFramePr>
        <p:xfrm>
          <a:off x="509171" y="1700808"/>
          <a:ext cx="7998107" cy="1107322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1161311327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3890025143"/>
                    </a:ext>
                  </a:extLst>
                </a:gridCol>
                <a:gridCol w="3128247">
                  <a:extLst>
                    <a:ext uri="{9D8B030D-6E8A-4147-A177-3AD203B41FA5}">
                      <a16:colId xmlns:a16="http://schemas.microsoft.com/office/drawing/2014/main" val="179634074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76699802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487568406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74661890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5052844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3575144072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993967460"/>
                    </a:ext>
                  </a:extLst>
                </a:gridCol>
              </a:tblGrid>
              <a:tr h="127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937082"/>
                  </a:ext>
                </a:extLst>
              </a:tr>
              <a:tr h="390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520799"/>
                  </a:ext>
                </a:extLst>
              </a:tr>
              <a:tr h="16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40104"/>
                  </a:ext>
                </a:extLst>
              </a:tr>
              <a:tr h="127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037192"/>
                  </a:ext>
                </a:extLst>
              </a:tr>
              <a:tr h="159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799494"/>
                  </a:ext>
                </a:extLst>
              </a:tr>
              <a:tr h="127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627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ACB8C0-AF54-4706-AA00-EF60BCE51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86745"/>
              </p:ext>
            </p:extLst>
          </p:nvPr>
        </p:nvGraphicFramePr>
        <p:xfrm>
          <a:off x="579709" y="1927200"/>
          <a:ext cx="8012028" cy="4343350"/>
        </p:xfrm>
        <a:graphic>
          <a:graphicData uri="http://schemas.openxmlformats.org/drawingml/2006/table">
            <a:tbl>
              <a:tblPr/>
              <a:tblGrid>
                <a:gridCol w="268499">
                  <a:extLst>
                    <a:ext uri="{9D8B030D-6E8A-4147-A177-3AD203B41FA5}">
                      <a16:colId xmlns:a16="http://schemas.microsoft.com/office/drawing/2014/main" val="177261555"/>
                    </a:ext>
                  </a:extLst>
                </a:gridCol>
                <a:gridCol w="268499">
                  <a:extLst>
                    <a:ext uri="{9D8B030D-6E8A-4147-A177-3AD203B41FA5}">
                      <a16:colId xmlns:a16="http://schemas.microsoft.com/office/drawing/2014/main" val="838271231"/>
                    </a:ext>
                  </a:extLst>
                </a:gridCol>
                <a:gridCol w="268499">
                  <a:extLst>
                    <a:ext uri="{9D8B030D-6E8A-4147-A177-3AD203B41FA5}">
                      <a16:colId xmlns:a16="http://schemas.microsoft.com/office/drawing/2014/main" val="1663605010"/>
                    </a:ext>
                  </a:extLst>
                </a:gridCol>
                <a:gridCol w="3028676">
                  <a:extLst>
                    <a:ext uri="{9D8B030D-6E8A-4147-A177-3AD203B41FA5}">
                      <a16:colId xmlns:a16="http://schemas.microsoft.com/office/drawing/2014/main" val="1343984077"/>
                    </a:ext>
                  </a:extLst>
                </a:gridCol>
                <a:gridCol w="719579">
                  <a:extLst>
                    <a:ext uri="{9D8B030D-6E8A-4147-A177-3AD203B41FA5}">
                      <a16:colId xmlns:a16="http://schemas.microsoft.com/office/drawing/2014/main" val="1617957311"/>
                    </a:ext>
                  </a:extLst>
                </a:gridCol>
                <a:gridCol w="719579">
                  <a:extLst>
                    <a:ext uri="{9D8B030D-6E8A-4147-A177-3AD203B41FA5}">
                      <a16:colId xmlns:a16="http://schemas.microsoft.com/office/drawing/2014/main" val="2437573"/>
                    </a:ext>
                  </a:extLst>
                </a:gridCol>
                <a:gridCol w="719579">
                  <a:extLst>
                    <a:ext uri="{9D8B030D-6E8A-4147-A177-3AD203B41FA5}">
                      <a16:colId xmlns:a16="http://schemas.microsoft.com/office/drawing/2014/main" val="4256281697"/>
                    </a:ext>
                  </a:extLst>
                </a:gridCol>
                <a:gridCol w="719579">
                  <a:extLst>
                    <a:ext uri="{9D8B030D-6E8A-4147-A177-3AD203B41FA5}">
                      <a16:colId xmlns:a16="http://schemas.microsoft.com/office/drawing/2014/main" val="1586780725"/>
                    </a:ext>
                  </a:extLst>
                </a:gridCol>
                <a:gridCol w="655140">
                  <a:extLst>
                    <a:ext uri="{9D8B030D-6E8A-4147-A177-3AD203B41FA5}">
                      <a16:colId xmlns:a16="http://schemas.microsoft.com/office/drawing/2014/main" val="1926604545"/>
                    </a:ext>
                  </a:extLst>
                </a:gridCol>
                <a:gridCol w="644399">
                  <a:extLst>
                    <a:ext uri="{9D8B030D-6E8A-4147-A177-3AD203B41FA5}">
                      <a16:colId xmlns:a16="http://schemas.microsoft.com/office/drawing/2014/main" val="2841908721"/>
                    </a:ext>
                  </a:extLst>
                </a:gridCol>
              </a:tblGrid>
              <a:tr h="126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602848"/>
                  </a:ext>
                </a:extLst>
              </a:tr>
              <a:tr h="386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312829"/>
                  </a:ext>
                </a:extLst>
              </a:tr>
              <a:tr h="165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93.751.305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-7.382.213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16.626.154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18616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19.569.035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4.973.241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76825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476.465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84410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16788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772265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61.857.989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7.670.461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4989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5.992.709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1974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00193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32678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57008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46128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51682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1.617.206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770362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612.158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4535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542.584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00576"/>
                  </a:ext>
                </a:extLst>
              </a:tr>
              <a:tr h="25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96132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31097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183327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13306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633088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31.491.910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1.643.550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89351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9.853.893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800501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130291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54264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19002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246.361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55716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87525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03290"/>
                  </a:ext>
                </a:extLst>
              </a:tr>
              <a:tr h="126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21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A7FD99-A487-4925-A3BC-4FC8B6D6F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466626"/>
              </p:ext>
            </p:extLst>
          </p:nvPr>
        </p:nvGraphicFramePr>
        <p:xfrm>
          <a:off x="571209" y="1971590"/>
          <a:ext cx="8001581" cy="3121603"/>
        </p:xfrm>
        <a:graphic>
          <a:graphicData uri="http://schemas.openxmlformats.org/drawingml/2006/table">
            <a:tbl>
              <a:tblPr/>
              <a:tblGrid>
                <a:gridCol w="268150">
                  <a:extLst>
                    <a:ext uri="{9D8B030D-6E8A-4147-A177-3AD203B41FA5}">
                      <a16:colId xmlns:a16="http://schemas.microsoft.com/office/drawing/2014/main" val="3833644097"/>
                    </a:ext>
                  </a:extLst>
                </a:gridCol>
                <a:gridCol w="268150">
                  <a:extLst>
                    <a:ext uri="{9D8B030D-6E8A-4147-A177-3AD203B41FA5}">
                      <a16:colId xmlns:a16="http://schemas.microsoft.com/office/drawing/2014/main" val="1773380146"/>
                    </a:ext>
                  </a:extLst>
                </a:gridCol>
                <a:gridCol w="268150">
                  <a:extLst>
                    <a:ext uri="{9D8B030D-6E8A-4147-A177-3AD203B41FA5}">
                      <a16:colId xmlns:a16="http://schemas.microsoft.com/office/drawing/2014/main" val="2803167957"/>
                    </a:ext>
                  </a:extLst>
                </a:gridCol>
                <a:gridCol w="3024724">
                  <a:extLst>
                    <a:ext uri="{9D8B030D-6E8A-4147-A177-3AD203B41FA5}">
                      <a16:colId xmlns:a16="http://schemas.microsoft.com/office/drawing/2014/main" val="1412332903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982869109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1673104137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2403626617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539498217"/>
                    </a:ext>
                  </a:extLst>
                </a:gridCol>
                <a:gridCol w="654284">
                  <a:extLst>
                    <a:ext uri="{9D8B030D-6E8A-4147-A177-3AD203B41FA5}">
                      <a16:colId xmlns:a16="http://schemas.microsoft.com/office/drawing/2014/main" val="2390167692"/>
                    </a:ext>
                  </a:extLst>
                </a:gridCol>
                <a:gridCol w="643559">
                  <a:extLst>
                    <a:ext uri="{9D8B030D-6E8A-4147-A177-3AD203B41FA5}">
                      <a16:colId xmlns:a16="http://schemas.microsoft.com/office/drawing/2014/main" val="3554222851"/>
                    </a:ext>
                  </a:extLst>
                </a:gridCol>
              </a:tblGrid>
              <a:tr h="128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84860"/>
                  </a:ext>
                </a:extLst>
              </a:tr>
              <a:tr h="386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449393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79742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69139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601641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4193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60403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31603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9285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502745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605026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71181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43564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265874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38691"/>
                  </a:ext>
                </a:extLst>
              </a:tr>
              <a:tr h="160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7191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70507"/>
                  </a:ext>
                </a:extLst>
              </a:tr>
              <a:tr h="2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23440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418161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84461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116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3935</Words>
  <Application>Microsoft Office PowerPoint</Application>
  <PresentationFormat>Presentación en pantalla (4:3)</PresentationFormat>
  <Paragraphs>2222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MARZO DE 2021 PARTIDA 29: MINISTERIO DE LAS CULTURAS, LAS ARTES Y EL PATRIMONIO</vt:lpstr>
      <vt:lpstr>EJECUCIÓN ACUMULADA DE GASTOS A MARZO DE 2021  PARTIDA 29 MINISTERIO DE LAS CULTURAS, LAS ARTES Y EL PATRIMONIO</vt:lpstr>
      <vt:lpstr>EJECUCIÓN MENSUAL DE GASTOS A MARZO DE 2021  PARTIDA 29 MINISTERIO DE LAS CULTURAS, LAS ARTES Y EL PATRIMONIO</vt:lpstr>
      <vt:lpstr>EJECUCIÓN ACUMULADA DE GASTOS A MARZO DE 2021  PARTIDA 29 MINISTERIO DE LAS CULTURAS, LAS ARTES Y EL PATRIMONIO</vt:lpstr>
      <vt:lpstr>EJECUCIÓN ACUMULADA DE GASTOS A MARZO DE 2021  PARTIDA 29 MINISTERIO DE LAS CULTURAS, LAS ARTES Y EL PATRIMONIO</vt:lpstr>
      <vt:lpstr>EJECUCIÓN ACUMULADA DE GASTOS A MARZO DE 2021  PARTIDA 29 RESUMEN POR CAPÍTULOS</vt:lpstr>
      <vt:lpstr>EJECUCIÓN ACUMULADA DE GASTOS A MARZO DE 2021  PARTIDA 29 RESUMEN FET – Covid - 19</vt:lpstr>
      <vt:lpstr>EJECUCIÓN ACUMULADA DE GASTOS A MARZO DE 2021  PARTIDA 29. CAPÍTUO 01. PROGRAMA 01: SUBSECRETARÍA DE LAS CULTURAS Y LAS ARTES </vt:lpstr>
      <vt:lpstr>EJECUCIÓN ACUMULADA DE GASTOS A MARZO DE 2021  PARTIDA 29. CAPÍTUO 01. PROGRAMA 01: SUBSECRETARÍA DE LAS CULTURAS Y LAS ARTES </vt:lpstr>
      <vt:lpstr>EJECUCIÓN ACUMULADA DE GASTOS A MARZO DE 2021  PARTIDA 29. CAPÍTUO 01. PROGRAMA 01: SUBSECRETARÍA DE LAS CULTURAS Y LAS ARTES FET – Covid - 19</vt:lpstr>
      <vt:lpstr>EJECUCIÓN ACUMULADA DE GASTOS A MARZO DE 2021  PARTIDA 29. CAPÍTUO 01. PROGRAMA 02: FONDOS CULTURALES Y ARTÍSTICOS </vt:lpstr>
      <vt:lpstr>EJECUCIÓN ACUMULADA DE GASTOS A MARZO DE 2021  PARTIDA 29. CAPÍTUO 02. PROGRAMA 01: SUBSECRETARÍA DEL PATRIMONIO CULTURAL </vt:lpstr>
      <vt:lpstr>EJECUCIÓN ACUMULADA DE GASTOS A MARZO DE 2021  PARTIDA 29. CAPÍTUO 03. PROGRAMA 01: SERVICIO NACIONAL DEL PATRIMONIO CULTURAL</vt:lpstr>
      <vt:lpstr>EJECUCIÓN ACUMULADA DE GASTOS A MARZO DE 2021  PARTIDA 29. CAPÍTUO 03. PROGRAMA 01: SERVICIO NACIONAL DEL PATRIMONIO CULTURAL </vt:lpstr>
      <vt:lpstr>EJECUCIÓN ACUMULADA DE GASTOS A MARZO DE 2021  PARTIDA 29. CAPÍTUO 03. PROGRAMA 01: SERVICIO NACIONAL DEL PATRIMONIO CULTURAL FET – Covid - 19</vt:lpstr>
      <vt:lpstr>EJECUCIÓN ACUMULADA DE GASTOS A MARZO DE 2021  PARTIDA 29. CAPÍTUO 03. PROGRAMA 02: RED DE BIBLIOTECAS PÚBLICAS </vt:lpstr>
      <vt:lpstr>EJECUCIÓN ACUMULADA DE GASTOS A MARZO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43</cp:revision>
  <dcterms:created xsi:type="dcterms:W3CDTF">2020-01-02T20:22:07Z</dcterms:created>
  <dcterms:modified xsi:type="dcterms:W3CDTF">2021-05-10T20:29:36Z</dcterms:modified>
</cp:coreProperties>
</file>