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D-4122-AA62-03AD85E45986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D-4122-AA62-03AD85E45986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8D-4122-AA62-03AD85E45986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D-4122-AA62-03AD85E45986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D-4122-AA62-03AD85E45986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D-4122-AA62-03AD85E45986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8D-4122-AA62-03AD85E45986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D-4122-AA62-03AD85E45986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8D-4122-AA62-03AD85E45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28'!$D$31:$F$31</c:f>
              <c:numCache>
                <c:formatCode>0.0%</c:formatCode>
                <c:ptCount val="3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8D-4122-AA62-03AD85E459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CE-48B6-AF1D-D2DDBB9A2D5D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CE-48B6-AF1D-D2DDBB9A2D5D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8B6-AF1D-D2DDBB9A2D5D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8B6-AF1D-D2DDBB9A2D5D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8B6-AF1D-D2DDBB9A2D5D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8B6-AF1D-D2DDBB9A2D5D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CE-48B6-AF1D-D2DDBB9A2D5D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CE-48B6-AF1D-D2DDBB9A2D5D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CE-48B6-AF1D-D2DDBB9A2D5D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CE-48B6-AF1D-D2DDBB9A2D5D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CE-48B6-AF1D-D2DDBB9A2D5D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CE-48B6-AF1D-D2DDBB9A2D5D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CE-48B6-AF1D-D2DDBB9A2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28'!$D$25:$F$25</c:f>
              <c:numCache>
                <c:formatCode>0.0%</c:formatCode>
                <c:ptCount val="3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DCE-48B6-AF1D-D2DDBB9A2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386698"/>
              </p:ext>
            </p:extLst>
          </p:nvPr>
        </p:nvGraphicFramePr>
        <p:xfrm>
          <a:off x="539552" y="2060848"/>
          <a:ext cx="7992888" cy="366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724332"/>
              </p:ext>
            </p:extLst>
          </p:nvPr>
        </p:nvGraphicFramePr>
        <p:xfrm>
          <a:off x="611559" y="2276872"/>
          <a:ext cx="7840849" cy="363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06BAB3-81F6-4A67-A3E6-31062BEF8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47945"/>
              </p:ext>
            </p:extLst>
          </p:nvPr>
        </p:nvGraphicFramePr>
        <p:xfrm>
          <a:off x="557450" y="1733550"/>
          <a:ext cx="7974986" cy="16954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2573085490"/>
                    </a:ext>
                  </a:extLst>
                </a:gridCol>
                <a:gridCol w="2244532">
                  <a:extLst>
                    <a:ext uri="{9D8B030D-6E8A-4147-A177-3AD203B41FA5}">
                      <a16:colId xmlns:a16="http://schemas.microsoft.com/office/drawing/2014/main" val="95591687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993955369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14585695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4121371678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281117992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2159202430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62059539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1127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3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028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39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79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770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296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154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79481740,0%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1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F385A4-D9D6-4F0F-9150-24C9F450F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89569"/>
              </p:ext>
            </p:extLst>
          </p:nvPr>
        </p:nvGraphicFramePr>
        <p:xfrm>
          <a:off x="539492" y="1844824"/>
          <a:ext cx="8065016" cy="2576082"/>
        </p:xfrm>
        <a:graphic>
          <a:graphicData uri="http://schemas.openxmlformats.org/drawingml/2006/table">
            <a:tbl>
              <a:tblPr/>
              <a:tblGrid>
                <a:gridCol w="270276">
                  <a:extLst>
                    <a:ext uri="{9D8B030D-6E8A-4147-A177-3AD203B41FA5}">
                      <a16:colId xmlns:a16="http://schemas.microsoft.com/office/drawing/2014/main" val="1545746414"/>
                    </a:ext>
                  </a:extLst>
                </a:gridCol>
                <a:gridCol w="270276">
                  <a:extLst>
                    <a:ext uri="{9D8B030D-6E8A-4147-A177-3AD203B41FA5}">
                      <a16:colId xmlns:a16="http://schemas.microsoft.com/office/drawing/2014/main" val="1824302675"/>
                    </a:ext>
                  </a:extLst>
                </a:gridCol>
                <a:gridCol w="270276">
                  <a:extLst>
                    <a:ext uri="{9D8B030D-6E8A-4147-A177-3AD203B41FA5}">
                      <a16:colId xmlns:a16="http://schemas.microsoft.com/office/drawing/2014/main" val="689939545"/>
                    </a:ext>
                  </a:extLst>
                </a:gridCol>
                <a:gridCol w="3048704">
                  <a:extLst>
                    <a:ext uri="{9D8B030D-6E8A-4147-A177-3AD203B41FA5}">
                      <a16:colId xmlns:a16="http://schemas.microsoft.com/office/drawing/2014/main" val="920834314"/>
                    </a:ext>
                  </a:extLst>
                </a:gridCol>
                <a:gridCol w="724338">
                  <a:extLst>
                    <a:ext uri="{9D8B030D-6E8A-4147-A177-3AD203B41FA5}">
                      <a16:colId xmlns:a16="http://schemas.microsoft.com/office/drawing/2014/main" val="953385220"/>
                    </a:ext>
                  </a:extLst>
                </a:gridCol>
                <a:gridCol w="724338">
                  <a:extLst>
                    <a:ext uri="{9D8B030D-6E8A-4147-A177-3AD203B41FA5}">
                      <a16:colId xmlns:a16="http://schemas.microsoft.com/office/drawing/2014/main" val="1721819173"/>
                    </a:ext>
                  </a:extLst>
                </a:gridCol>
                <a:gridCol w="724338">
                  <a:extLst>
                    <a:ext uri="{9D8B030D-6E8A-4147-A177-3AD203B41FA5}">
                      <a16:colId xmlns:a16="http://schemas.microsoft.com/office/drawing/2014/main" val="1010379098"/>
                    </a:ext>
                  </a:extLst>
                </a:gridCol>
                <a:gridCol w="724338">
                  <a:extLst>
                    <a:ext uri="{9D8B030D-6E8A-4147-A177-3AD203B41FA5}">
                      <a16:colId xmlns:a16="http://schemas.microsoft.com/office/drawing/2014/main" val="3762224999"/>
                    </a:ext>
                  </a:extLst>
                </a:gridCol>
                <a:gridCol w="659472">
                  <a:extLst>
                    <a:ext uri="{9D8B030D-6E8A-4147-A177-3AD203B41FA5}">
                      <a16:colId xmlns:a16="http://schemas.microsoft.com/office/drawing/2014/main" val="3575636444"/>
                    </a:ext>
                  </a:extLst>
                </a:gridCol>
                <a:gridCol w="648660">
                  <a:extLst>
                    <a:ext uri="{9D8B030D-6E8A-4147-A177-3AD203B41FA5}">
                      <a16:colId xmlns:a16="http://schemas.microsoft.com/office/drawing/2014/main" val="1341048279"/>
                    </a:ext>
                  </a:extLst>
                </a:gridCol>
              </a:tblGrid>
              <a:tr h="125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613157"/>
                  </a:ext>
                </a:extLst>
              </a:tr>
              <a:tr h="383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581594"/>
                  </a:ext>
                </a:extLst>
              </a:tr>
              <a:tr h="164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102.025.569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8.021.645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59007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544093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686.093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66633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32679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481849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72542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76202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858958"/>
                  </a:ext>
                </a:extLst>
              </a:tr>
              <a:tr h="147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57.793.686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26.686.199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86193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18.897.777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-26.686.199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256034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255091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98445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616894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8692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79481740,0%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81671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79481740,0%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1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</TotalTime>
  <Words>505</Words>
  <Application>Microsoft Office PowerPoint</Application>
  <PresentationFormat>Presentación en pantalla (4:3)</PresentationFormat>
  <Paragraphs>264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MARZO DE 2021 PARTIDA 28: SERVICIO ELECTORAL</vt:lpstr>
      <vt:lpstr>Presentación de PowerPoint</vt:lpstr>
      <vt:lpstr>Presentación de PowerPoint</vt:lpstr>
      <vt:lpstr>Presentación de PowerPoint</vt:lpstr>
      <vt:lpstr>EJECUCIÓN ACUMULADA DE GASTOS A MARZO DE 2021  PARTIDA 28 SERVICIO ELECTORAL</vt:lpstr>
      <vt:lpstr>EJECUCIÓN ACUMULADA DE GASTOS A MARZO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228</cp:revision>
  <cp:lastPrinted>2019-10-09T11:55:36Z</cp:lastPrinted>
  <dcterms:created xsi:type="dcterms:W3CDTF">2016-06-23T13:38:47Z</dcterms:created>
  <dcterms:modified xsi:type="dcterms:W3CDTF">2021-05-10T20:10:42Z</dcterms:modified>
</cp:coreProperties>
</file>