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2831041858665E-2"/>
                  <c:y val="-9.791438148639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3-4CEA-9335-F872D9B166E0}"/>
                </c:ext>
              </c:extLst>
            </c:dLbl>
            <c:dLbl>
              <c:idx val="1"/>
              <c:layout>
                <c:manualLayout>
                  <c:x val="-5.234899851987572E-2"/>
                  <c:y val="-3.277016994618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3-4CEA-9335-F872D9B166E0}"/>
                </c:ext>
              </c:extLst>
            </c:dLbl>
            <c:dLbl>
              <c:idx val="2"/>
              <c:layout>
                <c:manualLayout>
                  <c:x val="-7.7860285670197454E-2"/>
                  <c:y val="-3.147275371116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9-4455-BA00-9D414EE5C91A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8-42D5-80C5-A5BF2ED3BF4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A-4909-89BA-17854EDF47C9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1-429E-8512-C963A3D40E37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E-4E19-B8A2-D1033A48DC24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BD-4960-940F-3DE5153C9F43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BD-4960-940F-3DE5153C9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26'!$D$33:$F$33</c:f>
              <c:numCache>
                <c:formatCode>0.0%</c:formatCode>
                <c:ptCount val="3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791032"/>
        <c:axId val="498790640"/>
      </c:lineChart>
      <c:catAx>
        <c:axId val="49879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8790640"/>
        <c:crosses val="autoZero"/>
        <c:auto val="1"/>
        <c:lblAlgn val="ctr"/>
        <c:lblOffset val="100"/>
        <c:tickLblSkip val="1"/>
        <c:noMultiLvlLbl val="0"/>
      </c:catAx>
      <c:valAx>
        <c:axId val="498790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87910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26'!$D$37:$F$37</c:f>
              <c:numCache>
                <c:formatCode>0.0%</c:formatCode>
                <c:ptCount val="3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8784760"/>
        <c:axId val="498786720"/>
      </c:barChart>
      <c:catAx>
        <c:axId val="49878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8786720"/>
        <c:crosses val="autoZero"/>
        <c:auto val="0"/>
        <c:lblAlgn val="ctr"/>
        <c:lblOffset val="100"/>
        <c:noMultiLvlLbl val="0"/>
      </c:catAx>
      <c:valAx>
        <c:axId val="4987867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87847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212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50200"/>
              </p:ext>
            </p:extLst>
          </p:nvPr>
        </p:nvGraphicFramePr>
        <p:xfrm>
          <a:off x="590873" y="2089956"/>
          <a:ext cx="7941567" cy="3816091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6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6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073" y="157779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36166"/>
              </p:ext>
            </p:extLst>
          </p:nvPr>
        </p:nvGraphicFramePr>
        <p:xfrm>
          <a:off x="590873" y="1851337"/>
          <a:ext cx="7941567" cy="3247514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54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028343"/>
              </p:ext>
            </p:extLst>
          </p:nvPr>
        </p:nvGraphicFramePr>
        <p:xfrm>
          <a:off x="417237" y="1866900"/>
          <a:ext cx="8210797" cy="3650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712725"/>
              </p:ext>
            </p:extLst>
          </p:nvPr>
        </p:nvGraphicFramePr>
        <p:xfrm>
          <a:off x="466600" y="1866900"/>
          <a:ext cx="8210798" cy="393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11315"/>
              </p:ext>
            </p:extLst>
          </p:nvPr>
        </p:nvGraphicFramePr>
        <p:xfrm>
          <a:off x="606312" y="1909495"/>
          <a:ext cx="7350064" cy="3535724"/>
        </p:xfrm>
        <a:graphic>
          <a:graphicData uri="http://schemas.openxmlformats.org/drawingml/2006/table">
            <a:tbl>
              <a:tblPr/>
              <a:tblGrid>
                <a:gridCol w="766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8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159.214.809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6.220.055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19.399.934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0" y="154730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CAC23C1-0261-40D3-8476-7DF02ACA3702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3605666635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1300151723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2452936413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3044957703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617836769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1423474697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1473372102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59240299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616278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00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02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143.715.469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73675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6852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3909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4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86510"/>
              </p:ext>
            </p:extLst>
          </p:nvPr>
        </p:nvGraphicFramePr>
        <p:xfrm>
          <a:off x="580301" y="2061703"/>
          <a:ext cx="7860244" cy="3827351"/>
        </p:xfrm>
        <a:graphic>
          <a:graphicData uri="http://schemas.openxmlformats.org/drawingml/2006/table">
            <a:tbl>
              <a:tblPr/>
              <a:tblGrid>
                <a:gridCol w="796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1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8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428408"/>
              </p:ext>
            </p:extLst>
          </p:nvPr>
        </p:nvGraphicFramePr>
        <p:xfrm>
          <a:off x="405024" y="1564177"/>
          <a:ext cx="8210801" cy="4613680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1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16.519.870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6.254.775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8.472.785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52.952.885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7.597.966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3.876.236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146.604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774.748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1.457.389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660.844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13.096.167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874.819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5.774.891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1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456.122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8" y="13339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26710"/>
              </p:ext>
            </p:extLst>
          </p:nvPr>
        </p:nvGraphicFramePr>
        <p:xfrm>
          <a:off x="471491" y="1633936"/>
          <a:ext cx="8144331" cy="4422471"/>
        </p:xfrm>
        <a:graphic>
          <a:graphicData uri="http://schemas.openxmlformats.org/drawingml/2006/table">
            <a:tbl>
              <a:tblPr/>
              <a:tblGrid>
                <a:gridCol w="761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36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04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616.571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616.571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1666</Words>
  <Application>Microsoft Office PowerPoint</Application>
  <PresentationFormat>Presentación en pantalla (4:3)</PresentationFormat>
  <Paragraphs>885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MARZO DE 2021 PARTIDA 26: MINISTERIO DEL DEPORTE</vt:lpstr>
      <vt:lpstr>EJECUCIÓN ACUMULADA DE GASTOS A MARZO DE 2021  PARTIDA 26 MINISTERIO DEL DEPORTE</vt:lpstr>
      <vt:lpstr>EJECUCIÓN ACUMULADA DE GASTOS A MARZO DE 2021  PARTIDA 26 MINISTERIO DEL DEPORTE</vt:lpstr>
      <vt:lpstr>EJECUCIÓN ACUMULADA DE GASTOS A MARZO DE 2021  PARTIDA 26 MINISTERIO DEL DEPORTE</vt:lpstr>
      <vt:lpstr>EJECUCIÓN ACUMULADA DE GASTOS A MARZO DE 2021 PARTIDA 26 MINISTERIO DEL DEPORTE</vt:lpstr>
      <vt:lpstr>EJECUCIÓN ACUMULADA DE GASTOS A MARZO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306</cp:revision>
  <cp:lastPrinted>2019-06-03T14:10:49Z</cp:lastPrinted>
  <dcterms:created xsi:type="dcterms:W3CDTF">2016-06-23T13:38:47Z</dcterms:created>
  <dcterms:modified xsi:type="dcterms:W3CDTF">2021-08-09T21:20:47Z</dcterms:modified>
</cp:coreProperties>
</file>