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25'!$D$30:$O$30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25'!$D$32:$F$32</c:f>
              <c:numCache>
                <c:formatCode>0.0%</c:formatCode>
                <c:ptCount val="3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221456"/>
        <c:axId val="460225768"/>
      </c:lineChart>
      <c:catAx>
        <c:axId val="46022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225768"/>
        <c:crosses val="autoZero"/>
        <c:auto val="1"/>
        <c:lblAlgn val="ctr"/>
        <c:lblOffset val="100"/>
        <c:tickLblSkip val="1"/>
        <c:noMultiLvlLbl val="0"/>
      </c:catAx>
      <c:valAx>
        <c:axId val="4602257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221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25'!$D$34:$O$34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25'!$D$36:$F$36</c:f>
              <c:numCache>
                <c:formatCode>0.0%</c:formatCode>
                <c:ptCount val="3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7683128"/>
        <c:axId val="447682344"/>
      </c:barChart>
      <c:catAx>
        <c:axId val="447683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7682344"/>
        <c:crosses val="autoZero"/>
        <c:auto val="0"/>
        <c:lblAlgn val="ctr"/>
        <c:lblOffset val="100"/>
        <c:noMultiLvlLbl val="0"/>
      </c:catAx>
      <c:valAx>
        <c:axId val="4476823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76831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23984"/>
              </p:ext>
            </p:extLst>
          </p:nvPr>
        </p:nvGraphicFramePr>
        <p:xfrm>
          <a:off x="597546" y="1932702"/>
          <a:ext cx="7869561" cy="3584533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6"/>
                <a:gridCol w="831292"/>
                <a:gridCol w="842375"/>
                <a:gridCol w="901490"/>
              </a:tblGrid>
              <a:tr h="218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0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06469"/>
              </p:ext>
            </p:extLst>
          </p:nvPr>
        </p:nvGraphicFramePr>
        <p:xfrm>
          <a:off x="421821" y="2057400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212178"/>
              </p:ext>
            </p:extLst>
          </p:nvPr>
        </p:nvGraphicFramePr>
        <p:xfrm>
          <a:off x="414337" y="1862137"/>
          <a:ext cx="8210797" cy="408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022412"/>
              </p:ext>
            </p:extLst>
          </p:nvPr>
        </p:nvGraphicFramePr>
        <p:xfrm>
          <a:off x="479715" y="1700809"/>
          <a:ext cx="820708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57735"/>
            <a:ext cx="730951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652491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55917"/>
              </p:ext>
            </p:extLst>
          </p:nvPr>
        </p:nvGraphicFramePr>
        <p:xfrm>
          <a:off x="683568" y="2007532"/>
          <a:ext cx="7309512" cy="3322475"/>
        </p:xfrm>
        <a:graphic>
          <a:graphicData uri="http://schemas.openxmlformats.org/drawingml/2006/table">
            <a:tbl>
              <a:tblPr/>
              <a:tblGrid>
                <a:gridCol w="382096"/>
                <a:gridCol w="2842800"/>
                <a:gridCol w="840613"/>
                <a:gridCol w="859718"/>
                <a:gridCol w="718342"/>
                <a:gridCol w="871181"/>
                <a:gridCol w="794762"/>
              </a:tblGrid>
              <a:tr h="276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8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64.307.794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14.808.842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5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565883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2142"/>
              </p:ext>
            </p:extLst>
          </p:nvPr>
        </p:nvGraphicFramePr>
        <p:xfrm>
          <a:off x="440940" y="2070225"/>
          <a:ext cx="8157591" cy="2294877"/>
        </p:xfrm>
        <a:graphic>
          <a:graphicData uri="http://schemas.openxmlformats.org/drawingml/2006/table">
            <a:tbl>
              <a:tblPr/>
              <a:tblGrid>
                <a:gridCol w="416203"/>
                <a:gridCol w="416203"/>
                <a:gridCol w="2647055"/>
                <a:gridCol w="915648"/>
                <a:gridCol w="899000"/>
                <a:gridCol w="865704"/>
                <a:gridCol w="982241"/>
                <a:gridCol w="1015537"/>
              </a:tblGrid>
              <a:tr h="316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693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7.371.189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45216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28184" y="142858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72098"/>
              </p:ext>
            </p:extLst>
          </p:nvPr>
        </p:nvGraphicFramePr>
        <p:xfrm>
          <a:off x="432366" y="1752613"/>
          <a:ext cx="8210797" cy="4505696"/>
        </p:xfrm>
        <a:graphic>
          <a:graphicData uri="http://schemas.openxmlformats.org/drawingml/2006/table">
            <a:tbl>
              <a:tblPr/>
              <a:tblGrid>
                <a:gridCol w="299227"/>
                <a:gridCol w="299227"/>
                <a:gridCol w="299227"/>
                <a:gridCol w="3375285"/>
                <a:gridCol w="801929"/>
                <a:gridCol w="801929"/>
                <a:gridCol w="801929"/>
                <a:gridCol w="801929"/>
                <a:gridCol w="730115"/>
              </a:tblGrid>
              <a:tr h="158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2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7.371.189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16.562.654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4.389.889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534.726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559.995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528.010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32366" y="13736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300192" y="1383588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44323"/>
              </p:ext>
            </p:extLst>
          </p:nvPr>
        </p:nvGraphicFramePr>
        <p:xfrm>
          <a:off x="482633" y="1641793"/>
          <a:ext cx="8160533" cy="4630057"/>
        </p:xfrm>
        <a:graphic>
          <a:graphicData uri="http://schemas.openxmlformats.org/drawingml/2006/table">
            <a:tbl>
              <a:tblPr/>
              <a:tblGrid>
                <a:gridCol w="297396"/>
                <a:gridCol w="297396"/>
                <a:gridCol w="297396"/>
                <a:gridCol w="3354620"/>
                <a:gridCol w="797020"/>
                <a:gridCol w="797020"/>
                <a:gridCol w="797020"/>
                <a:gridCol w="797020"/>
                <a:gridCol w="725645"/>
              </a:tblGrid>
              <a:tr h="173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9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9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1.838.771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1.838.771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263767"/>
              </p:ext>
            </p:extLst>
          </p:nvPr>
        </p:nvGraphicFramePr>
        <p:xfrm>
          <a:off x="580297" y="1894973"/>
          <a:ext cx="7860250" cy="4342335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3"/>
                <a:gridCol w="771382"/>
                <a:gridCol w="589251"/>
                <a:gridCol w="728529"/>
                <a:gridCol w="871377"/>
              </a:tblGrid>
              <a:tr h="194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4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11.070.156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4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1444</Words>
  <Application>Microsoft Office PowerPoint</Application>
  <PresentationFormat>Presentación en pantalla (4:3)</PresentationFormat>
  <Paragraphs>826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MARZO DE 2021 PARTIDA 25: MINISTERIO DE MEDIO AMBIENTE</vt:lpstr>
      <vt:lpstr>EJECUCIÓN PRESUPUESTARIA DE GASTOS ACUMULADA A MARZO DE 2021 PARTIDA 25 MINISTERIO DEL MEDIO AMBIENTE</vt:lpstr>
      <vt:lpstr>EJECUCIÓN PRESUPUESTARIA DE GASTOS ACUMULADA A MARZO DE 2021 PARTIDA 25 MINISTERIO DEL MEDIO AMBIENTE</vt:lpstr>
      <vt:lpstr>COMPORTAMIENTO DE LA EJECUCIÓN ACUMULADA DE GASTOS A MARZO DE 2021 PARTIDA 25 MINISTERIO DE MEDIO AMBIENTE</vt:lpstr>
      <vt:lpstr>EJECUCIÓN ACUMULADA DE GASTOS A MARZO DE 2021 PARTIDA 25 MINISTERIO DEL MEDIO AMBIENTE</vt:lpstr>
      <vt:lpstr>EJECUCIÓN PRESUPUESTARIA DE GASTOS ACUMULADA A MARZO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269</cp:revision>
  <cp:lastPrinted>2019-06-06T21:54:24Z</cp:lastPrinted>
  <dcterms:created xsi:type="dcterms:W3CDTF">2016-06-23T13:38:47Z</dcterms:created>
  <dcterms:modified xsi:type="dcterms:W3CDTF">2021-05-05T21:28:00Z</dcterms:modified>
</cp:coreProperties>
</file>