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31090118125865301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24'!$D$20:$O$20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24'!$D$21:$O$21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96-4B6E-87C2-77A121541F0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96-4B6E-87C2-77A121541F0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96-4B6E-87C2-77A121541F0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986140751097709E-2"/>
                  <c:y val="1.8001799931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96-4B6E-87C2-77A121541F05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35-40A0-97EB-E8586AD839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24'!$D$22:$F$22</c:f>
              <c:numCache>
                <c:formatCode>0.0%</c:formatCode>
                <c:ptCount val="3"/>
                <c:pt idx="0">
                  <c:v>3.1393334252021357E-2</c:v>
                </c:pt>
                <c:pt idx="1">
                  <c:v>5.561853918459387E-2</c:v>
                </c:pt>
                <c:pt idx="2">
                  <c:v>0.17025996496177834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215920"/>
        <c:axId val="487217096"/>
      </c:lineChart>
      <c:catAx>
        <c:axId val="48721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217096"/>
        <c:crosses val="autoZero"/>
        <c:auto val="1"/>
        <c:lblAlgn val="ctr"/>
        <c:lblOffset val="100"/>
        <c:noMultiLvlLbl val="0"/>
      </c:catAx>
      <c:valAx>
        <c:axId val="4872170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2159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24'!$D$27:$O$27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24'!$D$28:$O$28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2-400B-B30D-26FF82C84D4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24'!$D$29:$F$29</c:f>
              <c:numCache>
                <c:formatCode>0.0%</c:formatCode>
                <c:ptCount val="3"/>
                <c:pt idx="0">
                  <c:v>3.1393334252021357E-2</c:v>
                </c:pt>
                <c:pt idx="1">
                  <c:v>2.4225204932572512E-2</c:v>
                </c:pt>
                <c:pt idx="2">
                  <c:v>0.11513926265399269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3785376"/>
        <c:axId val="493781456"/>
      </c:barChart>
      <c:catAx>
        <c:axId val="49378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3781456"/>
        <c:crosses val="autoZero"/>
        <c:auto val="1"/>
        <c:lblAlgn val="ctr"/>
        <c:lblOffset val="100"/>
        <c:noMultiLvlLbl val="0"/>
      </c:catAx>
      <c:valAx>
        <c:axId val="4937814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378537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3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50882"/>
              </p:ext>
            </p:extLst>
          </p:nvPr>
        </p:nvGraphicFramePr>
        <p:xfrm>
          <a:off x="590874" y="2114370"/>
          <a:ext cx="8074086" cy="3693748"/>
        </p:xfrm>
        <a:graphic>
          <a:graphicData uri="http://schemas.openxmlformats.org/drawingml/2006/table">
            <a:tbl>
              <a:tblPr/>
              <a:tblGrid>
                <a:gridCol w="781175"/>
                <a:gridCol w="288568"/>
                <a:gridCol w="288568"/>
                <a:gridCol w="2180295"/>
                <a:gridCol w="781175"/>
                <a:gridCol w="781175"/>
                <a:gridCol w="781175"/>
                <a:gridCol w="781175"/>
                <a:gridCol w="711220"/>
                <a:gridCol w="699560"/>
              </a:tblGrid>
              <a:tr h="1822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49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8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349.399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53603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349090"/>
              </p:ext>
            </p:extLst>
          </p:nvPr>
        </p:nvGraphicFramePr>
        <p:xfrm>
          <a:off x="530871" y="2089407"/>
          <a:ext cx="8155928" cy="2835084"/>
        </p:xfrm>
        <a:graphic>
          <a:graphicData uri="http://schemas.openxmlformats.org/drawingml/2006/table">
            <a:tbl>
              <a:tblPr/>
              <a:tblGrid>
                <a:gridCol w="804190"/>
                <a:gridCol w="297070"/>
                <a:gridCol w="297070"/>
                <a:gridCol w="2088494"/>
                <a:gridCol w="804190"/>
                <a:gridCol w="804190"/>
                <a:gridCol w="804190"/>
                <a:gridCol w="804190"/>
                <a:gridCol w="732174"/>
                <a:gridCol w="720170"/>
              </a:tblGrid>
              <a:tr h="1984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77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04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7.349.994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1.634.131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1.239.940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089344"/>
              </p:ext>
            </p:extLst>
          </p:nvPr>
        </p:nvGraphicFramePr>
        <p:xfrm>
          <a:off x="521582" y="1867964"/>
          <a:ext cx="8167938" cy="4075371"/>
        </p:xfrm>
        <a:graphic>
          <a:graphicData uri="http://schemas.openxmlformats.org/drawingml/2006/table">
            <a:tbl>
              <a:tblPr/>
              <a:tblGrid>
                <a:gridCol w="785717"/>
                <a:gridCol w="290245"/>
                <a:gridCol w="290245"/>
                <a:gridCol w="2239880"/>
                <a:gridCol w="785717"/>
                <a:gridCol w="785717"/>
                <a:gridCol w="785717"/>
                <a:gridCol w="785717"/>
                <a:gridCol w="715355"/>
                <a:gridCol w="703628"/>
              </a:tblGrid>
              <a:tr h="2108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83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5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11.022.707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2.928.542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1.913.516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163.893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7" y="497688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667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260479"/>
              </p:ext>
            </p:extLst>
          </p:nvPr>
        </p:nvGraphicFramePr>
        <p:xfrm>
          <a:off x="518863" y="2412637"/>
          <a:ext cx="8167935" cy="2312506"/>
        </p:xfrm>
        <a:graphic>
          <a:graphicData uri="http://schemas.openxmlformats.org/drawingml/2006/table">
            <a:tbl>
              <a:tblPr/>
              <a:tblGrid>
                <a:gridCol w="805374"/>
                <a:gridCol w="297508"/>
                <a:gridCol w="297508"/>
                <a:gridCol w="2091568"/>
                <a:gridCol w="805374"/>
                <a:gridCol w="805374"/>
                <a:gridCol w="805374"/>
                <a:gridCol w="805374"/>
                <a:gridCol w="733250"/>
                <a:gridCol w="721231"/>
              </a:tblGrid>
              <a:tr h="2248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84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0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3.523.685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3.112.797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400.637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9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559309"/>
              </p:ext>
            </p:extLst>
          </p:nvPr>
        </p:nvGraphicFramePr>
        <p:xfrm>
          <a:off x="528176" y="1593055"/>
          <a:ext cx="7932255" cy="442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887782"/>
              </p:ext>
            </p:extLst>
          </p:nvPr>
        </p:nvGraphicFramePr>
        <p:xfrm>
          <a:off x="417237" y="1614486"/>
          <a:ext cx="8210798" cy="440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477035"/>
              </p:ext>
            </p:extLst>
          </p:nvPr>
        </p:nvGraphicFramePr>
        <p:xfrm>
          <a:off x="466600" y="1609724"/>
          <a:ext cx="8210798" cy="4339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14601"/>
              </p:ext>
            </p:extLst>
          </p:nvPr>
        </p:nvGraphicFramePr>
        <p:xfrm>
          <a:off x="606314" y="2132856"/>
          <a:ext cx="7765068" cy="2726784"/>
        </p:xfrm>
        <a:graphic>
          <a:graphicData uri="http://schemas.openxmlformats.org/drawingml/2006/table">
            <a:tbl>
              <a:tblPr/>
              <a:tblGrid>
                <a:gridCol w="818018"/>
                <a:gridCol w="2185452"/>
                <a:gridCol w="818018"/>
                <a:gridCol w="818018"/>
                <a:gridCol w="818018"/>
                <a:gridCol w="818018"/>
                <a:gridCol w="744763"/>
                <a:gridCol w="744763"/>
              </a:tblGrid>
              <a:tr h="20775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624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125.130.209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21.304.665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9.579.820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9.495.127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996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7491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522344"/>
              </p:ext>
            </p:extLst>
          </p:nvPr>
        </p:nvGraphicFramePr>
        <p:xfrm>
          <a:off x="585598" y="2132857"/>
          <a:ext cx="7920875" cy="3101791"/>
        </p:xfrm>
        <a:graphic>
          <a:graphicData uri="http://schemas.openxmlformats.org/drawingml/2006/table">
            <a:tbl>
              <a:tblPr/>
              <a:tblGrid>
                <a:gridCol w="277730"/>
                <a:gridCol w="277730"/>
                <a:gridCol w="3043927"/>
                <a:gridCol w="744318"/>
                <a:gridCol w="744318"/>
                <a:gridCol w="744318"/>
                <a:gridCol w="744318"/>
                <a:gridCol w="677663"/>
                <a:gridCol w="666553"/>
              </a:tblGrid>
              <a:tr h="2195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2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13.218.307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12.549.645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250.550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50.756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367.356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7.349.994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1.634.131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11.022.707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2.928.542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3.523.685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77250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8920"/>
              </p:ext>
            </p:extLst>
          </p:nvPr>
        </p:nvGraphicFramePr>
        <p:xfrm>
          <a:off x="547606" y="1844829"/>
          <a:ext cx="8139194" cy="4248464"/>
        </p:xfrm>
        <a:graphic>
          <a:graphicData uri="http://schemas.openxmlformats.org/drawingml/2006/table">
            <a:tbl>
              <a:tblPr/>
              <a:tblGrid>
                <a:gridCol w="726617"/>
                <a:gridCol w="268415"/>
                <a:gridCol w="268415"/>
                <a:gridCol w="2657031"/>
                <a:gridCol w="726617"/>
                <a:gridCol w="726617"/>
                <a:gridCol w="726617"/>
                <a:gridCol w="726617"/>
                <a:gridCol w="661546"/>
                <a:gridCol w="650702"/>
              </a:tblGrid>
              <a:tr h="1738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24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12.549.645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2.771.808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325.233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9.407.971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9.407.971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9.407.971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44.633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42.310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402853"/>
              </p:ext>
            </p:extLst>
          </p:nvPr>
        </p:nvGraphicFramePr>
        <p:xfrm>
          <a:off x="561324" y="2060848"/>
          <a:ext cx="8125475" cy="3312366"/>
        </p:xfrm>
        <a:graphic>
          <a:graphicData uri="http://schemas.openxmlformats.org/drawingml/2006/table">
            <a:tbl>
              <a:tblPr/>
              <a:tblGrid>
                <a:gridCol w="733949"/>
                <a:gridCol w="271123"/>
                <a:gridCol w="271123"/>
                <a:gridCol w="2587994"/>
                <a:gridCol w="733949"/>
                <a:gridCol w="733949"/>
                <a:gridCol w="733949"/>
                <a:gridCol w="733949"/>
                <a:gridCol w="668222"/>
                <a:gridCol w="657268"/>
              </a:tblGrid>
              <a:tr h="2022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94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5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250.550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142.081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21.313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4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31916"/>
              </p:ext>
            </p:extLst>
          </p:nvPr>
        </p:nvGraphicFramePr>
        <p:xfrm>
          <a:off x="474239" y="1873326"/>
          <a:ext cx="8212560" cy="3761780"/>
        </p:xfrm>
        <a:graphic>
          <a:graphicData uri="http://schemas.openxmlformats.org/drawingml/2006/table">
            <a:tbl>
              <a:tblPr/>
              <a:tblGrid>
                <a:gridCol w="760264"/>
                <a:gridCol w="280844"/>
                <a:gridCol w="280844"/>
                <a:gridCol w="2476536"/>
                <a:gridCol w="760264"/>
                <a:gridCol w="760264"/>
                <a:gridCol w="760264"/>
                <a:gridCol w="760264"/>
                <a:gridCol w="692182"/>
                <a:gridCol w="680834"/>
              </a:tblGrid>
              <a:tr h="2616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014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3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3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4002</TotalTime>
  <Words>1910</Words>
  <Application>Microsoft Office PowerPoint</Application>
  <PresentationFormat>Presentación en pantalla (4:3)</PresentationFormat>
  <Paragraphs>1113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MARZO DE 2021 PARTIDA 24: MINISTERIO DE ENERGÍA</vt:lpstr>
      <vt:lpstr>EJECUCIÓN ACUMULADA DE GASTOS A MARZO DE 2021  PARTIDA 24 MINISTERIO DE ENERGÍA</vt:lpstr>
      <vt:lpstr>EJECUCIÓN ACUMULADA DE GASTOS A MARZO DE 2021  PARTIDA 24 MINISTERIO DE ENERGÍA</vt:lpstr>
      <vt:lpstr>EJECUCIÓN ACUMULADA DE GASTOS A MARZO DE 2021  PARTIDA 24 MINISTERIO DE ENERGÍA</vt:lpstr>
      <vt:lpstr>EJECUCIÓN ACUMULADA DE GASTOS A MARZO DE 2021 PARTIDA 24 MINISTERIO DE ENERGÍA</vt:lpstr>
      <vt:lpstr>EJECUCIÓN ACUMULADA DE GASTOS A MARZO DE 2021  PARTIDA 24 MINISTERIO DE ENERGÍA RESUMEN POR CAPÍTULOS</vt:lpstr>
      <vt:lpstr>EJECUCIÓN ACUMULADA DE GASTOS A MARZO DE 2021  PARTIDA 24. CAPÍTULO 01. PROGRAMA 01:  SUBSECRETARÍA DE ENERGÍA</vt:lpstr>
      <vt:lpstr>EJECUCIÓN ACUMULADA DE GASTOS A MARZO DE 2021  PARTIDA 24. CAPÍTULO 01. PROGRAMA 03:  APOYO AL DESARROLLO DE ENERGÍAS RENOVABLES NO CONVENCIONALES</vt:lpstr>
      <vt:lpstr>EJECUCIÓN ACUMULADA DE GASTOS A MARZO DE 2021  PARTIDA 24. CAPÍTULO 01. PROGRAMA 04:  PROGRAMA ENERGIZACIÓN RURAL Y SOCIAL</vt:lpstr>
      <vt:lpstr>EJECUCIÓN ACUMULADA DE GASTOS A MARZO DE 2021  PARTIDA 24. CAPÍTULO 01. PROGRAMA 05:  PLAN DE ACCIÓN DE EFICIENCIA ENERGÉTICA</vt:lpstr>
      <vt:lpstr>EJECUCIÓN ACUMULADA DE GASTOS A MARZO DE 2021  PARTIDA 24. CAPÍTULO 02. PROGRAMA 01:  COMISIÓN NACIONAL DE ENERGÍA</vt:lpstr>
      <vt:lpstr>EJECUCIÓN ACUMULADA DE GASTOS A MARZO DE 2021  PARTIDA 24. CAPÍTULO 03. PROGRAMA 01:  COMISIÓN CHILENA DE ENERGÍA NUCLEAR</vt:lpstr>
      <vt:lpstr>EJECUCIÓN ACUMULADA DE GASTOS A MARZO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320</cp:revision>
  <cp:lastPrinted>2019-06-03T14:10:49Z</cp:lastPrinted>
  <dcterms:created xsi:type="dcterms:W3CDTF">2016-06-23T13:38:47Z</dcterms:created>
  <dcterms:modified xsi:type="dcterms:W3CDTF">2021-05-06T23:37:11Z</dcterms:modified>
</cp:coreProperties>
</file>