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20'!$D$28:$O$28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'[20.xlsx]Partida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20'!$D$30:$F$30</c:f>
              <c:numCache>
                <c:formatCode>0.0%</c:formatCode>
                <c:ptCount val="3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040784"/>
        <c:axId val="469039608"/>
      </c:lineChart>
      <c:catAx>
        <c:axId val="46904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039608"/>
        <c:crosses val="autoZero"/>
        <c:auto val="1"/>
        <c:lblAlgn val="ctr"/>
        <c:lblOffset val="100"/>
        <c:tickLblSkip val="1"/>
        <c:noMultiLvlLbl val="0"/>
      </c:catAx>
      <c:valAx>
        <c:axId val="4690396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0407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20'!$D$34:$F$34</c:f>
              <c:numCache>
                <c:formatCode>0.0%</c:formatCode>
                <c:ptCount val="3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64767144"/>
        <c:axId val="464761656"/>
      </c:barChart>
      <c:catAx>
        <c:axId val="46476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761656"/>
        <c:crosses val="autoZero"/>
        <c:auto val="0"/>
        <c:lblAlgn val="ctr"/>
        <c:lblOffset val="100"/>
        <c:noMultiLvlLbl val="0"/>
      </c:catAx>
      <c:valAx>
        <c:axId val="4647616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4767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157869"/>
              </p:ext>
            </p:extLst>
          </p:nvPr>
        </p:nvGraphicFramePr>
        <p:xfrm>
          <a:off x="419165" y="1718237"/>
          <a:ext cx="8210798" cy="408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15415"/>
              </p:ext>
            </p:extLst>
          </p:nvPr>
        </p:nvGraphicFramePr>
        <p:xfrm>
          <a:off x="457200" y="1720923"/>
          <a:ext cx="8229600" cy="401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50062"/>
              </p:ext>
            </p:extLst>
          </p:nvPr>
        </p:nvGraphicFramePr>
        <p:xfrm>
          <a:off x="539554" y="2204862"/>
          <a:ext cx="7920876" cy="2952329"/>
        </p:xfrm>
        <a:graphic>
          <a:graphicData uri="http://schemas.openxmlformats.org/drawingml/2006/table">
            <a:tbl>
              <a:tblPr/>
              <a:tblGrid>
                <a:gridCol w="851502"/>
                <a:gridCol w="2888118"/>
                <a:gridCol w="851502"/>
                <a:gridCol w="851502"/>
                <a:gridCol w="851502"/>
                <a:gridCol w="851502"/>
                <a:gridCol w="775248"/>
              </a:tblGrid>
              <a:tr h="2293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225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0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6.098.405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9.184.077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8608" y="484370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49298"/>
              </p:ext>
            </p:extLst>
          </p:nvPr>
        </p:nvGraphicFramePr>
        <p:xfrm>
          <a:off x="758608" y="2420887"/>
          <a:ext cx="7557808" cy="2160241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32607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9860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7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1229" y="141277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466513"/>
              </p:ext>
            </p:extLst>
          </p:nvPr>
        </p:nvGraphicFramePr>
        <p:xfrm>
          <a:off x="457201" y="1787968"/>
          <a:ext cx="8229597" cy="4482859"/>
        </p:xfrm>
        <a:graphic>
          <a:graphicData uri="http://schemas.openxmlformats.org/drawingml/2006/table">
            <a:tbl>
              <a:tblPr/>
              <a:tblGrid>
                <a:gridCol w="750436"/>
                <a:gridCol w="277213"/>
                <a:gridCol w="277213"/>
                <a:gridCol w="3250958"/>
                <a:gridCol w="750436"/>
                <a:gridCol w="750436"/>
                <a:gridCol w="750436"/>
                <a:gridCol w="750436"/>
                <a:gridCol w="672033"/>
              </a:tblGrid>
              <a:tr h="1539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13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5.192.660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3.165.438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869.897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875.927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875.927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262.591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228.145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9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1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157.302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126.176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39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8" y="156189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28905"/>
              </p:ext>
            </p:extLst>
          </p:nvPr>
        </p:nvGraphicFramePr>
        <p:xfrm>
          <a:off x="448767" y="2079319"/>
          <a:ext cx="8238032" cy="3437914"/>
        </p:xfrm>
        <a:graphic>
          <a:graphicData uri="http://schemas.openxmlformats.org/drawingml/2006/table">
            <a:tbl>
              <a:tblPr/>
              <a:tblGrid>
                <a:gridCol w="776571"/>
                <a:gridCol w="286868"/>
                <a:gridCol w="286868"/>
                <a:gridCol w="3086003"/>
                <a:gridCol w="776571"/>
                <a:gridCol w="776571"/>
                <a:gridCol w="776571"/>
                <a:gridCol w="776571"/>
                <a:gridCol w="695438"/>
              </a:tblGrid>
              <a:tr h="1896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08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15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18.274.774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905.745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815.474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73.972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9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8.858.382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8.858.382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8.858.372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799</Words>
  <Application>Microsoft Office PowerPoint</Application>
  <PresentationFormat>Presentación en pantalla (4:3)</PresentationFormat>
  <Paragraphs>438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MARZO DE 2021 PARTIDA 20: MINISTERIO SECRETARÍA GENERAL DE GOBIERNO</vt:lpstr>
      <vt:lpstr>EJECUCIÓN ACUMULADA DE GASTOS A MARZO DE 2021  PARTIDA 20 MINISTERIO SECRETARÍA GENERAL DE GOBIERNO</vt:lpstr>
      <vt:lpstr>EJECUCIÓN ACUMULADA DE GASTOS A MARZO DE 2021  PARTIDA 20 MINISTERIO SECRETARÍA GENERAL DE GOBIERNO</vt:lpstr>
      <vt:lpstr>COMPORTAMIENTO DE LA EJECUCIÓN MENSUAL DE GASTOS A MARZO DE 2021  PARTIDA 20 MINISTERIO SECRETARÍA GENERAL DE GOBIERNO</vt:lpstr>
      <vt:lpstr>EJECUCIÓN ACUMULADA  DE GASTOS A MARZO DE 2021  PARTIDA 20 MINISTERIO SECRETARÍA GENERAL DE GOBIERNO</vt:lpstr>
      <vt:lpstr>EJECUCIÓN ACUMULADA DE GASTOS A MARZO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15</cp:revision>
  <dcterms:created xsi:type="dcterms:W3CDTF">2019-11-13T19:00:32Z</dcterms:created>
  <dcterms:modified xsi:type="dcterms:W3CDTF">2021-05-05T20:25:35Z</dcterms:modified>
</cp:coreProperties>
</file>