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7"/>
  </p:notesMasterIdLst>
  <p:sldIdLst>
    <p:sldId id="257" r:id="rId2"/>
    <p:sldId id="258" r:id="rId3"/>
    <p:sldId id="259" r:id="rId4"/>
    <p:sldId id="260" r:id="rId5"/>
    <p:sldId id="261" r:id="rId6"/>
    <p:sldId id="262" r:id="rId7"/>
    <p:sldId id="301" r:id="rId8"/>
    <p:sldId id="263" r:id="rId9"/>
    <p:sldId id="264" r:id="rId10"/>
    <p:sldId id="284" r:id="rId11"/>
    <p:sldId id="265" r:id="rId12"/>
    <p:sldId id="266" r:id="rId13"/>
    <p:sldId id="267" r:id="rId14"/>
    <p:sldId id="268" r:id="rId15"/>
    <p:sldId id="285" r:id="rId16"/>
    <p:sldId id="269" r:id="rId17"/>
    <p:sldId id="286" r:id="rId18"/>
    <p:sldId id="270" r:id="rId19"/>
    <p:sldId id="287" r:id="rId20"/>
    <p:sldId id="271" r:id="rId21"/>
    <p:sldId id="288" r:id="rId22"/>
    <p:sldId id="272" r:id="rId23"/>
    <p:sldId id="289" r:id="rId24"/>
    <p:sldId id="273" r:id="rId25"/>
    <p:sldId id="290" r:id="rId26"/>
    <p:sldId id="274" r:id="rId27"/>
    <p:sldId id="291" r:id="rId28"/>
    <p:sldId id="275" r:id="rId29"/>
    <p:sldId id="292" r:id="rId30"/>
    <p:sldId id="276" r:id="rId31"/>
    <p:sldId id="293" r:id="rId32"/>
    <p:sldId id="277" r:id="rId33"/>
    <p:sldId id="294" r:id="rId34"/>
    <p:sldId id="278" r:id="rId35"/>
    <p:sldId id="295" r:id="rId36"/>
    <p:sldId id="279" r:id="rId37"/>
    <p:sldId id="296" r:id="rId38"/>
    <p:sldId id="280" r:id="rId39"/>
    <p:sldId id="297" r:id="rId40"/>
    <p:sldId id="281" r:id="rId41"/>
    <p:sldId id="298" r:id="rId42"/>
    <p:sldId id="282" r:id="rId43"/>
    <p:sldId id="299" r:id="rId44"/>
    <p:sldId id="283" r:id="rId45"/>
    <p:sldId id="300" r:id="rId4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Vigente por Subtítulos de 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6619200702216663"/>
          <c:y val="2.297268017620672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62902183955979E-2"/>
          <c:y val="0.2514893768360256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3AD-4256-8DCC-E2EB8F0FA5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3AD-4256-8DCC-E2EB8F0FA5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3AD-4256-8DCC-E2EB8F0FA5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3AD-4256-8DCC-E2EB8F0FA5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3AD-4256-8DCC-E2EB8F0FA54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18'!$C$59:$C$64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ADQUISICIÓN DE ACTIVOS FINANCIEROS</c:v>
                </c:pt>
                <c:pt idx="5">
                  <c:v>OTROS</c:v>
                </c:pt>
              </c:strCache>
            </c:strRef>
          </c:cat>
          <c:val>
            <c:numRef>
              <c:f>'Partida 18'!$D$59:$D$64</c:f>
              <c:numCache>
                <c:formatCode>_-* #,##0_-;\-* #,##0_-;_-* "-"??_-;_-@_-</c:formatCode>
                <c:ptCount val="6"/>
                <c:pt idx="0">
                  <c:v>157760117</c:v>
                </c:pt>
                <c:pt idx="1">
                  <c:v>600298724</c:v>
                </c:pt>
                <c:pt idx="2">
                  <c:v>1105664968</c:v>
                </c:pt>
                <c:pt idx="3">
                  <c:v>1793097028</c:v>
                </c:pt>
                <c:pt idx="4" formatCode="#,##0">
                  <c:v>361710398</c:v>
                </c:pt>
                <c:pt idx="5" formatCode="#,##0">
                  <c:v>31174032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AD-4256-8DCC-E2EB8F0FA5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432697014194808E-2"/>
          <c:y val="0.74302742165242175"/>
          <c:w val="0.85970008421844468"/>
          <c:h val="0.2307695868945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00-457A-9F9C-9BB07444D8ED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00-457A-9F9C-9BB07444D8ED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00-457A-9F9C-9BB07444D8ED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00-457A-9F9C-9BB07444D8ED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00-457A-9F9C-9BB07444D8E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00-457A-9F9C-9BB07444D8E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499328"/>
        <c:axId val="152502272"/>
      </c:barChart>
      <c:catAx>
        <c:axId val="15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502272"/>
        <c:crosses val="autoZero"/>
        <c:auto val="1"/>
        <c:lblAlgn val="ctr"/>
        <c:lblOffset val="100"/>
        <c:noMultiLvlLbl val="0"/>
      </c:catAx>
      <c:valAx>
        <c:axId val="15250227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499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Mensual 2019- 2020 - 2021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  <c:pt idx="3">
                  <c:v>7.8498085943766199E-2</c:v>
                </c:pt>
                <c:pt idx="4">
                  <c:v>7.5914985020447023E-2</c:v>
                </c:pt>
                <c:pt idx="5">
                  <c:v>7.574904482239285E-2</c:v>
                </c:pt>
                <c:pt idx="6">
                  <c:v>8.001462866038081E-2</c:v>
                </c:pt>
                <c:pt idx="7">
                  <c:v>7.7628091162058127E-2</c:v>
                </c:pt>
                <c:pt idx="8">
                  <c:v>7.7678058047466955E-2</c:v>
                </c:pt>
                <c:pt idx="9">
                  <c:v>8.2171943321219618E-2</c:v>
                </c:pt>
                <c:pt idx="10">
                  <c:v>0.11747302885087628</c:v>
                </c:pt>
                <c:pt idx="11">
                  <c:v>0.12500692448886019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F7-4D60-95ED-3AA07467BFDB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6.1304216727145394E-2</c:v>
                </c:pt>
                <c:pt idx="2">
                  <c:v>7.9804685949067838E-2</c:v>
                </c:pt>
                <c:pt idx="3">
                  <c:v>6.9769979158769826E-2</c:v>
                </c:pt>
                <c:pt idx="4">
                  <c:v>7.6106367321852914E-2</c:v>
                </c:pt>
                <c:pt idx="5">
                  <c:v>7.8692419264272478E-2</c:v>
                </c:pt>
                <c:pt idx="6">
                  <c:v>8.2608561353954391E-2</c:v>
                </c:pt>
                <c:pt idx="7">
                  <c:v>7.8511238664448701E-2</c:v>
                </c:pt>
                <c:pt idx="8">
                  <c:v>9.7793811859770818E-2</c:v>
                </c:pt>
                <c:pt idx="9">
                  <c:v>0.10263912172263549</c:v>
                </c:pt>
                <c:pt idx="10">
                  <c:v>0.10397317798332527</c:v>
                </c:pt>
                <c:pt idx="11">
                  <c:v>0.12642444279729104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F7-4D60-95ED-3AA07467BFDB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72697883075517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F7-4D60-95ED-3AA07467BFDB}"/>
                </c:ext>
              </c:extLst>
            </c:dLbl>
            <c:dLbl>
              <c:idx val="1"/>
              <c:layout>
                <c:manualLayout>
                  <c:x val="5.8309046824613275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F7-4D60-95ED-3AA07467BFDB}"/>
                </c:ext>
              </c:extLst>
            </c:dLbl>
            <c:dLbl>
              <c:idx val="2"/>
              <c:layout>
                <c:manualLayout>
                  <c:x val="5.8309046824612919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F7-4D60-95ED-3AA07467BFDB}"/>
                </c:ext>
              </c:extLst>
            </c:dLbl>
            <c:dLbl>
              <c:idx val="3"/>
              <c:layout>
                <c:manualLayout>
                  <c:x val="3.88726978830755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F7-4D60-95ED-3AA07467BFDB}"/>
                </c:ext>
              </c:extLst>
            </c:dLbl>
            <c:dLbl>
              <c:idx val="4"/>
              <c:layout>
                <c:manualLayout>
                  <c:x val="7.77453957661510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F7-4D60-95ED-3AA07467BFDB}"/>
                </c:ext>
              </c:extLst>
            </c:dLbl>
            <c:dLbl>
              <c:idx val="5"/>
              <c:layout>
                <c:manualLayout>
                  <c:x val="9.7181744707688783E-3"/>
                  <c:y val="1.1111111111111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F7-4D60-95ED-3AA07467BFDB}"/>
                </c:ext>
              </c:extLst>
            </c:dLbl>
            <c:dLbl>
              <c:idx val="6"/>
              <c:layout>
                <c:manualLayout>
                  <c:x val="7.7745395766151033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1F7-4D60-95ED-3AA07467BF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18'!$D$31:$F$31</c:f>
              <c:numCache>
                <c:formatCode>0.0%</c:formatCode>
                <c:ptCount val="3"/>
                <c:pt idx="0">
                  <c:v>2.4102195285677461E-2</c:v>
                </c:pt>
                <c:pt idx="1">
                  <c:v>4.8636419099542333E-2</c:v>
                </c:pt>
                <c:pt idx="2">
                  <c:v>6.745359192053671E-2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1F7-4D60-95ED-3AA07467BF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49376"/>
        <c:axId val="149361024"/>
      </c:barChart>
      <c:catAx>
        <c:axId val="133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361024"/>
        <c:crosses val="autoZero"/>
        <c:auto val="1"/>
        <c:lblAlgn val="ctr"/>
        <c:lblOffset val="100"/>
        <c:noMultiLvlLbl val="0"/>
      </c:catAx>
      <c:valAx>
        <c:axId val="14936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7493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Acumulada  2019 - 2020 - 2021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908014405176098E-2"/>
          <c:y val="5.6675865794918637E-2"/>
          <c:w val="0.90709198559482396"/>
          <c:h val="0.66360372908866161"/>
        </c:manualLayout>
      </c:layout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0.14603839860195872</c:v>
                </c:pt>
                <c:pt idx="2">
                  <c:v>0.22832520772944992</c:v>
                </c:pt>
                <c:pt idx="3">
                  <c:v>0.30607881057795905</c:v>
                </c:pt>
                <c:pt idx="4">
                  <c:v>0.38199379559840607</c:v>
                </c:pt>
                <c:pt idx="5">
                  <c:v>0.45425743800010504</c:v>
                </c:pt>
                <c:pt idx="6">
                  <c:v>0.53087199097107263</c:v>
                </c:pt>
                <c:pt idx="7">
                  <c:v>0.60562255263632192</c:v>
                </c:pt>
                <c:pt idx="8">
                  <c:v>0.66206917457197834</c:v>
                </c:pt>
                <c:pt idx="9">
                  <c:v>0.74424111789319802</c:v>
                </c:pt>
                <c:pt idx="10">
                  <c:v>0.86119549163778564</c:v>
                </c:pt>
                <c:pt idx="11">
                  <c:v>0.98396365292863741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77-4E3A-A6A8-8F1084B26DA4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9.9193278327217943E-2</c:v>
                </c:pt>
                <c:pt idx="2">
                  <c:v>0.17840656077390146</c:v>
                </c:pt>
                <c:pt idx="3">
                  <c:v>0.2483512859683974</c:v>
                </c:pt>
                <c:pt idx="4">
                  <c:v>0.36296189140639867</c:v>
                </c:pt>
                <c:pt idx="5">
                  <c:v>0.44160072916733939</c:v>
                </c:pt>
                <c:pt idx="6">
                  <c:v>0.52367816714933224</c:v>
                </c:pt>
                <c:pt idx="7">
                  <c:v>0.60208396990131285</c:v>
                </c:pt>
                <c:pt idx="8">
                  <c:v>0.69791194985553429</c:v>
                </c:pt>
                <c:pt idx="9">
                  <c:v>0.68397113544408916</c:v>
                </c:pt>
                <c:pt idx="10">
                  <c:v>0.78723842552450918</c:v>
                </c:pt>
                <c:pt idx="11">
                  <c:v>0.97803220218396503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77-4E3A-A6A8-8F1084B26DA4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</c:marker>
          <c:dLbls>
            <c:dLbl>
              <c:idx val="0"/>
              <c:layout>
                <c:manualLayout>
                  <c:x val="-7.8655516897597096E-3"/>
                  <c:y val="3.261969230448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77-4E3A-A6A8-8F1084B26DA4}"/>
                </c:ext>
              </c:extLst>
            </c:dLbl>
            <c:dLbl>
              <c:idx val="1"/>
              <c:layout>
                <c:manualLayout>
                  <c:x val="-2.5380780890760749E-2"/>
                  <c:y val="2.104539194244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77-4E3A-A6A8-8F1084B26DA4}"/>
                </c:ext>
              </c:extLst>
            </c:dLbl>
            <c:dLbl>
              <c:idx val="2"/>
              <c:layout>
                <c:manualLayout>
                  <c:x val="-3.1210563795804593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77-4E3A-A6A8-8F1084B26DA4}"/>
                </c:ext>
              </c:extLst>
            </c:dLbl>
            <c:dLbl>
              <c:idx val="3"/>
              <c:layout>
                <c:manualLayout>
                  <c:x val="-2.4806201550387635E-2"/>
                  <c:y val="2.571166951162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77-4E3A-A6A8-8F1084B26DA4}"/>
                </c:ext>
              </c:extLst>
            </c:dLbl>
            <c:dLbl>
              <c:idx val="4"/>
              <c:layout>
                <c:manualLayout>
                  <c:x val="-2.6873385012919897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77-4E3A-A6A8-8F1084B26DA4}"/>
                </c:ext>
              </c:extLst>
            </c:dLbl>
            <c:dLbl>
              <c:idx val="5"/>
              <c:layout>
                <c:manualLayout>
                  <c:x val="-2.6873385012919897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77-4E3A-A6A8-8F1084B26DA4}"/>
                </c:ext>
              </c:extLst>
            </c:dLbl>
            <c:dLbl>
              <c:idx val="6"/>
              <c:layout>
                <c:manualLayout>
                  <c:x val="-2.0671834625322998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77-4E3A-A6A8-8F1084B26DA4}"/>
                </c:ext>
              </c:extLst>
            </c:dLbl>
            <c:dLbl>
              <c:idx val="7"/>
              <c:layout>
                <c:manualLayout>
                  <c:x val="-3.51421188630490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77-4E3A-A6A8-8F1084B26DA4}"/>
                </c:ext>
              </c:extLst>
            </c:dLbl>
            <c:dLbl>
              <c:idx val="8"/>
              <c:layout>
                <c:manualLayout>
                  <c:x val="-4.5478036175710591E-2"/>
                  <c:y val="7.346191289036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277-4E3A-A6A8-8F1084B26DA4}"/>
                </c:ext>
              </c:extLst>
            </c:dLbl>
            <c:dLbl>
              <c:idx val="9"/>
              <c:layout>
                <c:manualLayout>
                  <c:x val="-3.7209302325581395E-2"/>
                  <c:y val="5.142333902325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277-4E3A-A6A8-8F1084B26DA4}"/>
                </c:ext>
              </c:extLst>
            </c:dLbl>
            <c:dLbl>
              <c:idx val="10"/>
              <c:layout>
                <c:manualLayout>
                  <c:x val="-2.6873385012919897E-2"/>
                  <c:y val="3.6730956445183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277-4E3A-A6A8-8F1084B26DA4}"/>
                </c:ext>
              </c:extLst>
            </c:dLbl>
            <c:dLbl>
              <c:idx val="11"/>
              <c:layout>
                <c:manualLayout>
                  <c:x val="0"/>
                  <c:y val="2.203857386711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277-4E3A-A6A8-8F1084B26D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18'!$D$25:$F$25</c:f>
              <c:numCache>
                <c:formatCode>0.0%</c:formatCode>
                <c:ptCount val="3"/>
                <c:pt idx="0">
                  <c:v>2.4102195285677461E-2</c:v>
                </c:pt>
                <c:pt idx="1">
                  <c:v>7.2638850631210908E-2</c:v>
                </c:pt>
                <c:pt idx="2">
                  <c:v>0.14004299126003134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9277-4E3A-A6A8-8F1084B26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576"/>
        <c:axId val="149514112"/>
      </c:lineChart>
      <c:catAx>
        <c:axId val="1495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4112"/>
        <c:crosses val="autoZero"/>
        <c:auto val="1"/>
        <c:lblAlgn val="ctr"/>
        <c:lblOffset val="100"/>
        <c:noMultiLvlLbl val="0"/>
      </c:catAx>
      <c:valAx>
        <c:axId val="149514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5847-74A1-4BC9-98D4-8E9DB1820469}" type="datetimeFigureOut">
              <a:rPr lang="es-CL" smtClean="0"/>
              <a:t>10-05-2021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232D-9D70-4F41-BC1B-A09C0160B9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8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473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10-05-2021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8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10-05-2021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10-05-2021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545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10-05-2021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1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10-05-2021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10-05-2021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6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10-05-2021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7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10-05-2021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10-05-2021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2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10-05-2021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79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10-05-2021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8B28F81-D235-469E-8567-E76B5F3303CD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10-05-2021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36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935422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MARZO DE 2021</a:t>
            </a:r>
            <a:br>
              <a:rPr lang="es-CL" sz="24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PARTIDA 18</a:t>
            </a:r>
            <a:r>
              <a:rPr lang="es-CL" sz="2400" b="1" dirty="0">
                <a:solidFill>
                  <a:prstClr val="black"/>
                </a:solidFill>
              </a:rPr>
              <a:t>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abril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410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680349"/>
            <a:ext cx="789079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4649F13-A51D-4471-97FB-B8E6C35E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31805"/>
              </p:ext>
            </p:extLst>
          </p:nvPr>
        </p:nvGraphicFramePr>
        <p:xfrm>
          <a:off x="534537" y="1860370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09922680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9236611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1901538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5460295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483420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963842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574756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1083527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9754505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7299899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87828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56553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2.905.179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2.905.179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291.554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5821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291.554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8078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4276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2463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512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1055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804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86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0" y="836712"/>
            <a:ext cx="790501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ASENTAMIENTOS PRECARIOS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557861" y="1476488"/>
            <a:ext cx="7886701" cy="259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A9A0898-184C-4616-A1FF-4D596190F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965835"/>
              </p:ext>
            </p:extLst>
          </p:nvPr>
        </p:nvGraphicFramePr>
        <p:xfrm>
          <a:off x="539550" y="1837965"/>
          <a:ext cx="7905015" cy="1598516"/>
        </p:xfrm>
        <a:graphic>
          <a:graphicData uri="http://schemas.openxmlformats.org/drawingml/2006/table">
            <a:tbl>
              <a:tblPr/>
              <a:tblGrid>
                <a:gridCol w="264914">
                  <a:extLst>
                    <a:ext uri="{9D8B030D-6E8A-4147-A177-3AD203B41FA5}">
                      <a16:colId xmlns:a16="http://schemas.microsoft.com/office/drawing/2014/main" val="90310977"/>
                    </a:ext>
                  </a:extLst>
                </a:gridCol>
                <a:gridCol w="264914">
                  <a:extLst>
                    <a:ext uri="{9D8B030D-6E8A-4147-A177-3AD203B41FA5}">
                      <a16:colId xmlns:a16="http://schemas.microsoft.com/office/drawing/2014/main" val="297085279"/>
                    </a:ext>
                  </a:extLst>
                </a:gridCol>
                <a:gridCol w="264914">
                  <a:extLst>
                    <a:ext uri="{9D8B030D-6E8A-4147-A177-3AD203B41FA5}">
                      <a16:colId xmlns:a16="http://schemas.microsoft.com/office/drawing/2014/main" val="1068373462"/>
                    </a:ext>
                  </a:extLst>
                </a:gridCol>
                <a:gridCol w="2988221">
                  <a:extLst>
                    <a:ext uri="{9D8B030D-6E8A-4147-A177-3AD203B41FA5}">
                      <a16:colId xmlns:a16="http://schemas.microsoft.com/office/drawing/2014/main" val="2303417256"/>
                    </a:ext>
                  </a:extLst>
                </a:gridCol>
                <a:gridCol w="709968">
                  <a:extLst>
                    <a:ext uri="{9D8B030D-6E8A-4147-A177-3AD203B41FA5}">
                      <a16:colId xmlns:a16="http://schemas.microsoft.com/office/drawing/2014/main" val="3600905736"/>
                    </a:ext>
                  </a:extLst>
                </a:gridCol>
                <a:gridCol w="709968">
                  <a:extLst>
                    <a:ext uri="{9D8B030D-6E8A-4147-A177-3AD203B41FA5}">
                      <a16:colId xmlns:a16="http://schemas.microsoft.com/office/drawing/2014/main" val="2295240094"/>
                    </a:ext>
                  </a:extLst>
                </a:gridCol>
                <a:gridCol w="709968">
                  <a:extLst>
                    <a:ext uri="{9D8B030D-6E8A-4147-A177-3AD203B41FA5}">
                      <a16:colId xmlns:a16="http://schemas.microsoft.com/office/drawing/2014/main" val="3347398784"/>
                    </a:ext>
                  </a:extLst>
                </a:gridCol>
                <a:gridCol w="709968">
                  <a:extLst>
                    <a:ext uri="{9D8B030D-6E8A-4147-A177-3AD203B41FA5}">
                      <a16:colId xmlns:a16="http://schemas.microsoft.com/office/drawing/2014/main" val="3129225796"/>
                    </a:ext>
                  </a:extLst>
                </a:gridCol>
                <a:gridCol w="646388">
                  <a:extLst>
                    <a:ext uri="{9D8B030D-6E8A-4147-A177-3AD203B41FA5}">
                      <a16:colId xmlns:a16="http://schemas.microsoft.com/office/drawing/2014/main" val="2089270952"/>
                    </a:ext>
                  </a:extLst>
                </a:gridCol>
                <a:gridCol w="635792">
                  <a:extLst>
                    <a:ext uri="{9D8B030D-6E8A-4147-A177-3AD203B41FA5}">
                      <a16:colId xmlns:a16="http://schemas.microsoft.com/office/drawing/2014/main" val="698525946"/>
                    </a:ext>
                  </a:extLst>
                </a:gridCol>
              </a:tblGrid>
              <a:tr h="1291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09170"/>
                  </a:ext>
                </a:extLst>
              </a:tr>
              <a:tr h="3955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556313"/>
                  </a:ext>
                </a:extLst>
              </a:tr>
              <a:tr h="1695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2.760.217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25441"/>
                  </a:ext>
                </a:extLst>
              </a:tr>
              <a:tr h="1291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789.598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177.744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542568"/>
                  </a:ext>
                </a:extLst>
              </a:tr>
              <a:tr h="1291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970295"/>
                  </a:ext>
                </a:extLst>
              </a:tr>
              <a:tr h="1291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53669"/>
                  </a:ext>
                </a:extLst>
              </a:tr>
              <a:tr h="1291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517474"/>
                  </a:ext>
                </a:extLst>
              </a:tr>
              <a:tr h="1291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2.567.226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569939"/>
                  </a:ext>
                </a:extLst>
              </a:tr>
              <a:tr h="1291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2.567.226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2091"/>
                  </a:ext>
                </a:extLst>
              </a:tr>
              <a:tr h="1291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2.567.226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066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5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552537" y="1471259"/>
            <a:ext cx="78043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DAE2D53-572E-4885-A562-1D3252E83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921290"/>
              </p:ext>
            </p:extLst>
          </p:nvPr>
        </p:nvGraphicFramePr>
        <p:xfrm>
          <a:off x="539551" y="1786723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01800429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440020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4750098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1269959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92424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396963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604457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4658770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8440971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94470200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39956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89232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30.079.712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-3.194.319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7951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1.791.215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1.791.215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442.711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1795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826.292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1063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11.134.613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7.940.294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-3.194.319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9571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1.246.714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695.608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291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10.583.507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6.693.580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-3.889.927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4529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829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63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17.671.186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17.671.186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385.638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7368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1.850.725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1.850.725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305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45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07787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507592" y="1460176"/>
            <a:ext cx="7823151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D478A0B-43E2-47BA-92AF-9BD6E9CF2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234610"/>
              </p:ext>
            </p:extLst>
          </p:nvPr>
        </p:nvGraphicFramePr>
        <p:xfrm>
          <a:off x="539551" y="1786741"/>
          <a:ext cx="7886701" cy="23311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0728359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7107656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0726610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2282652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290213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959833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85363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4961181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27980906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6832704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3753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8665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39.783.212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2.521.935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5.818.221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328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7.011.424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7.011.424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1.815.241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5985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1.859.174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910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305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1315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474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333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5725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168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2822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3.667.892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635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3.667.892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9702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054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114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8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732664"/>
            <a:ext cx="786932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11095" y="1335395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F1D6899-E96E-4906-9D55-9AFD067A8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447055"/>
              </p:ext>
            </p:extLst>
          </p:nvPr>
        </p:nvGraphicFramePr>
        <p:xfrm>
          <a:off x="527056" y="1695435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8854297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623278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2671922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965913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420466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650843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562183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3614807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17369604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2990428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16455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22271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117.471.080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13.915.151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163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3.806.145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3.806.145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995.917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2653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65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316270,0%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316270,0%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977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316270,0%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316270,0%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773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656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9480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168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7.380.535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253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7.380.535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9125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4.319.138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230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4.319.138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47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44.679.683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7.749.124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755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7.749.124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739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1.241.077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1.241.077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254.038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0901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4243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2.753.505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2.753.505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4924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34.334.911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34.334.911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7.115.503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1508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4.501.529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4.501.529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8427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4133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1.745.196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1.745.196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182.048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4822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479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4888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6028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969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9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621865"/>
            <a:ext cx="7869329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27056" y="1426456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C2540E4-9B4A-4647-B8E5-A546F76E7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468325"/>
              </p:ext>
            </p:extLst>
          </p:nvPr>
        </p:nvGraphicFramePr>
        <p:xfrm>
          <a:off x="540564" y="1732195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31234242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852894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481270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2602329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739155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450973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3031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275579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84034594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3659892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08311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16729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10.102.603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10.102.603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273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3.601.027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3.601.027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2454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3.601.027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3.601.027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728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728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4746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753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298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4.161.146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4.161.146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4999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953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60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764704"/>
            <a:ext cx="7952808" cy="54694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28176" y="1370190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C2A8533-B916-49F4-9EA5-D6F01A3B7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803912"/>
              </p:ext>
            </p:extLst>
          </p:nvPr>
        </p:nvGraphicFramePr>
        <p:xfrm>
          <a:off x="553413" y="1709307"/>
          <a:ext cx="7961937" cy="4064158"/>
        </p:xfrm>
        <a:graphic>
          <a:graphicData uri="http://schemas.openxmlformats.org/drawingml/2006/table">
            <a:tbl>
              <a:tblPr/>
              <a:tblGrid>
                <a:gridCol w="266822">
                  <a:extLst>
                    <a:ext uri="{9D8B030D-6E8A-4147-A177-3AD203B41FA5}">
                      <a16:colId xmlns:a16="http://schemas.microsoft.com/office/drawing/2014/main" val="1903405422"/>
                    </a:ext>
                  </a:extLst>
                </a:gridCol>
                <a:gridCol w="266822">
                  <a:extLst>
                    <a:ext uri="{9D8B030D-6E8A-4147-A177-3AD203B41FA5}">
                      <a16:colId xmlns:a16="http://schemas.microsoft.com/office/drawing/2014/main" val="1086799763"/>
                    </a:ext>
                  </a:extLst>
                </a:gridCol>
                <a:gridCol w="266822">
                  <a:extLst>
                    <a:ext uri="{9D8B030D-6E8A-4147-A177-3AD203B41FA5}">
                      <a16:colId xmlns:a16="http://schemas.microsoft.com/office/drawing/2014/main" val="1603780126"/>
                    </a:ext>
                  </a:extLst>
                </a:gridCol>
                <a:gridCol w="3009738">
                  <a:extLst>
                    <a:ext uri="{9D8B030D-6E8A-4147-A177-3AD203B41FA5}">
                      <a16:colId xmlns:a16="http://schemas.microsoft.com/office/drawing/2014/main" val="3983935295"/>
                    </a:ext>
                  </a:extLst>
                </a:gridCol>
                <a:gridCol w="715080">
                  <a:extLst>
                    <a:ext uri="{9D8B030D-6E8A-4147-A177-3AD203B41FA5}">
                      <a16:colId xmlns:a16="http://schemas.microsoft.com/office/drawing/2014/main" val="3349612286"/>
                    </a:ext>
                  </a:extLst>
                </a:gridCol>
                <a:gridCol w="715080">
                  <a:extLst>
                    <a:ext uri="{9D8B030D-6E8A-4147-A177-3AD203B41FA5}">
                      <a16:colId xmlns:a16="http://schemas.microsoft.com/office/drawing/2014/main" val="937733781"/>
                    </a:ext>
                  </a:extLst>
                </a:gridCol>
                <a:gridCol w="715080">
                  <a:extLst>
                    <a:ext uri="{9D8B030D-6E8A-4147-A177-3AD203B41FA5}">
                      <a16:colId xmlns:a16="http://schemas.microsoft.com/office/drawing/2014/main" val="2403088402"/>
                    </a:ext>
                  </a:extLst>
                </a:gridCol>
                <a:gridCol w="715080">
                  <a:extLst>
                    <a:ext uri="{9D8B030D-6E8A-4147-A177-3AD203B41FA5}">
                      <a16:colId xmlns:a16="http://schemas.microsoft.com/office/drawing/2014/main" val="2661314045"/>
                    </a:ext>
                  </a:extLst>
                </a:gridCol>
                <a:gridCol w="651043">
                  <a:extLst>
                    <a:ext uri="{9D8B030D-6E8A-4147-A177-3AD203B41FA5}">
                      <a16:colId xmlns:a16="http://schemas.microsoft.com/office/drawing/2014/main" val="2239232791"/>
                    </a:ext>
                  </a:extLst>
                </a:gridCol>
                <a:gridCol w="640370">
                  <a:extLst>
                    <a:ext uri="{9D8B030D-6E8A-4147-A177-3AD203B41FA5}">
                      <a16:colId xmlns:a16="http://schemas.microsoft.com/office/drawing/2014/main" val="2961886991"/>
                    </a:ext>
                  </a:extLst>
                </a:gridCol>
              </a:tblGrid>
              <a:tr h="1296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066846"/>
                  </a:ext>
                </a:extLst>
              </a:tr>
              <a:tr h="3971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140871"/>
                  </a:ext>
                </a:extLst>
              </a:tr>
              <a:tr h="1702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95.111.182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3.707.833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9.639.488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333488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3.907.035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3.896.774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987.929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196209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489.212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489.212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407944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964428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219835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420854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718313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436948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10755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52792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30.377.252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-4.804.480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799944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30.377.252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-4.804.480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556242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361249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29990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257249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39.968.883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6.559.923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23750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39.968.883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6.559.923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589553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535989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1.320.837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139222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985398"/>
                  </a:ext>
                </a:extLst>
              </a:tr>
              <a:tr h="1248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4.296.782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4.296.782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977.385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69943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19.144.934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27.644.934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4.903.059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180332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2.806.216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334511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1.486.869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1.486.869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700612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2.375.506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2.375.506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720219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041396"/>
                  </a:ext>
                </a:extLst>
              </a:tr>
              <a:tr h="12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410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84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659006"/>
            <a:ext cx="7973406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01774" y="1484784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9511B8B-69D3-494E-8B21-62A0A8DB0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914879"/>
              </p:ext>
            </p:extLst>
          </p:nvPr>
        </p:nvGraphicFramePr>
        <p:xfrm>
          <a:off x="550005" y="1851687"/>
          <a:ext cx="7981385" cy="1820248"/>
        </p:xfrm>
        <a:graphic>
          <a:graphicData uri="http://schemas.openxmlformats.org/drawingml/2006/table">
            <a:tbl>
              <a:tblPr/>
              <a:tblGrid>
                <a:gridCol w="267473">
                  <a:extLst>
                    <a:ext uri="{9D8B030D-6E8A-4147-A177-3AD203B41FA5}">
                      <a16:colId xmlns:a16="http://schemas.microsoft.com/office/drawing/2014/main" val="3434488425"/>
                    </a:ext>
                  </a:extLst>
                </a:gridCol>
                <a:gridCol w="267473">
                  <a:extLst>
                    <a:ext uri="{9D8B030D-6E8A-4147-A177-3AD203B41FA5}">
                      <a16:colId xmlns:a16="http://schemas.microsoft.com/office/drawing/2014/main" val="3244440775"/>
                    </a:ext>
                  </a:extLst>
                </a:gridCol>
                <a:gridCol w="267473">
                  <a:extLst>
                    <a:ext uri="{9D8B030D-6E8A-4147-A177-3AD203B41FA5}">
                      <a16:colId xmlns:a16="http://schemas.microsoft.com/office/drawing/2014/main" val="382302810"/>
                    </a:ext>
                  </a:extLst>
                </a:gridCol>
                <a:gridCol w="3017091">
                  <a:extLst>
                    <a:ext uri="{9D8B030D-6E8A-4147-A177-3AD203B41FA5}">
                      <a16:colId xmlns:a16="http://schemas.microsoft.com/office/drawing/2014/main" val="2240028840"/>
                    </a:ext>
                  </a:extLst>
                </a:gridCol>
                <a:gridCol w="716827">
                  <a:extLst>
                    <a:ext uri="{9D8B030D-6E8A-4147-A177-3AD203B41FA5}">
                      <a16:colId xmlns:a16="http://schemas.microsoft.com/office/drawing/2014/main" val="831613964"/>
                    </a:ext>
                  </a:extLst>
                </a:gridCol>
                <a:gridCol w="716827">
                  <a:extLst>
                    <a:ext uri="{9D8B030D-6E8A-4147-A177-3AD203B41FA5}">
                      <a16:colId xmlns:a16="http://schemas.microsoft.com/office/drawing/2014/main" val="1379271229"/>
                    </a:ext>
                  </a:extLst>
                </a:gridCol>
                <a:gridCol w="716827">
                  <a:extLst>
                    <a:ext uri="{9D8B030D-6E8A-4147-A177-3AD203B41FA5}">
                      <a16:colId xmlns:a16="http://schemas.microsoft.com/office/drawing/2014/main" val="113272256"/>
                    </a:ext>
                  </a:extLst>
                </a:gridCol>
                <a:gridCol w="716827">
                  <a:extLst>
                    <a:ext uri="{9D8B030D-6E8A-4147-A177-3AD203B41FA5}">
                      <a16:colId xmlns:a16="http://schemas.microsoft.com/office/drawing/2014/main" val="4123505527"/>
                    </a:ext>
                  </a:extLst>
                </a:gridCol>
                <a:gridCol w="652633">
                  <a:extLst>
                    <a:ext uri="{9D8B030D-6E8A-4147-A177-3AD203B41FA5}">
                      <a16:colId xmlns:a16="http://schemas.microsoft.com/office/drawing/2014/main" val="2518713804"/>
                    </a:ext>
                  </a:extLst>
                </a:gridCol>
                <a:gridCol w="641934">
                  <a:extLst>
                    <a:ext uri="{9D8B030D-6E8A-4147-A177-3AD203B41FA5}">
                      <a16:colId xmlns:a16="http://schemas.microsoft.com/office/drawing/2014/main" val="2105401971"/>
                    </a:ext>
                  </a:extLst>
                </a:gridCol>
              </a:tblGrid>
              <a:tr h="1266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111214"/>
                  </a:ext>
                </a:extLst>
              </a:tr>
              <a:tr h="3877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158618"/>
                  </a:ext>
                </a:extLst>
              </a:tr>
              <a:tr h="1661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11.895.865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11.895.865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205155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273872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730824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90575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416671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751183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2.206.290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2.206.290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042965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2.206.290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2.206.290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86102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1.634.727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1.634.727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80319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595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1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40883"/>
            <a:ext cx="788900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76386" y="1358974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6811BA0-A1CF-4F5E-A1A6-3E8F0BBE5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73458"/>
              </p:ext>
            </p:extLst>
          </p:nvPr>
        </p:nvGraphicFramePr>
        <p:xfrm>
          <a:off x="528176" y="1720684"/>
          <a:ext cx="7886701" cy="38534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009930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7648284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5901622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038716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686091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972996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095016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0137965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0795079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33875368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90578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38721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65.225.258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1.439.161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13.895.081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20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2.992.756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067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403.626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403.626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1961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545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655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5496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3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5757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20.148.412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1.439.161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186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20.148.412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1.439.161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868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6.503.478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043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6.503.478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795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6.503.478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229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5.711.293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5734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5.711.293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844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38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127.320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8745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5620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819.746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7900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9.998.013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9.998.013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3.615.085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4971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1.122.239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1.122.239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250.192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8080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718.875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7106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5431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4.531.573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4.531.573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857.556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5278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6133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058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630084"/>
            <a:ext cx="7889003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52281" y="1389611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6D53DA-40DC-4D87-8822-6DA067F6D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642736"/>
              </p:ext>
            </p:extLst>
          </p:nvPr>
        </p:nvGraphicFramePr>
        <p:xfrm>
          <a:off x="530478" y="1706954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2604089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6642484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8386742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5530573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22095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701081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951479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9829215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93039730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97320935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59974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0117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6.498.554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6.498.554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320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493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96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4267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5593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610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938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988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989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30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49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12" name="4 Marcador de número de diapositiva">
            <a:extLst>
              <a:ext uri="{FF2B5EF4-FFF2-40B4-BE49-F238E27FC236}">
                <a16:creationId xmlns:a16="http://schemas.microsoft.com/office/drawing/2014/main" id="{4CB03561-73B4-40AC-BF80-6C20B30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323011"/>
              </p:ext>
            </p:extLst>
          </p:nvPr>
        </p:nvGraphicFramePr>
        <p:xfrm>
          <a:off x="478643" y="2061159"/>
          <a:ext cx="4041091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0F6EE1A-0C0B-47D9-936B-04B6511EF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69205"/>
              </p:ext>
            </p:extLst>
          </p:nvPr>
        </p:nvGraphicFramePr>
        <p:xfrm>
          <a:off x="4602848" y="2061160"/>
          <a:ext cx="4145615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48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5905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385277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92F9DCD-C414-4274-916F-1E6C650A2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931536"/>
              </p:ext>
            </p:extLst>
          </p:nvPr>
        </p:nvGraphicFramePr>
        <p:xfrm>
          <a:off x="557672" y="1720307"/>
          <a:ext cx="7886701" cy="42166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8336663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254656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0579721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910062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516561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702157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565295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5249850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46596068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788799777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19984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1399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162.415.939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-1.688.705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13.962.288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4890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3.908.261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3.895.750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451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363.433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8891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746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9630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7018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561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283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7163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4801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14.828.298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-1.861.216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1.058.879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022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14.828.298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-1.861.216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1.058.879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9177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3.845.355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72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3.845.355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973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3.845.355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483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82.896.497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7.965.978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99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7.965.978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1673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3.761.968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3.761.968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860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714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11.976.636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11.976.636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2.267.689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8325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48.379.102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48.379.102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1.066.712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1211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2.288.157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2.288.157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1997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7.091.412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7.091.412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747.261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6080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9.161.500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1.298.233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4794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73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641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69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841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1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648259"/>
            <a:ext cx="788670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411706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541DAA4-D7FE-4A75-BB47-8407869D1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038483"/>
              </p:ext>
            </p:extLst>
          </p:nvPr>
        </p:nvGraphicFramePr>
        <p:xfrm>
          <a:off x="557673" y="1740640"/>
          <a:ext cx="7886701" cy="19330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06067393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0968338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8247693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73883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924101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298068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142796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0471376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70847880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09232583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00754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7679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18.279.470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18.279.470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4880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3.562.191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3.562.191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3644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3.562.191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3.562.191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1944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736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0450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3569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8.518.381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8.518.381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254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8.518.381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8.518.381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9614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7.986.068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7.986.068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4252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898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490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704880"/>
            <a:ext cx="788186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1278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256AC6B-EBDA-4A78-9884-4C2CFD3BB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158301"/>
              </p:ext>
            </p:extLst>
          </p:nvPr>
        </p:nvGraphicFramePr>
        <p:xfrm>
          <a:off x="521168" y="1715875"/>
          <a:ext cx="7886701" cy="41072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8909443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4122213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4381336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559427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975042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910949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974364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395643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884993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23211186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34716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87311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255.852.919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-2.531.128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55.286.331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539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9.013.294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9.013.294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2.369.042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7654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453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718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804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4284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2703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33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51.216.463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-2.539.128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6.570.253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6056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51.216.463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-2.539.128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6.570.253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4891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17.922.589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533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17.922.589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375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17.922.589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6333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122.499.915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28.226.480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32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28.226.480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8526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7699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11.410.584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11.410.584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7.336.747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9274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824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12.013.480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12.013.480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4.492.681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4401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56.758.339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56.758.339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5.499.123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23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13.169.715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13.169.715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1.590.004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613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3.261.052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3.261.052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2.353.726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130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63.465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955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25.653.013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25.653.013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6.855.130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308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0938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5945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255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415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594081"/>
            <a:ext cx="786242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89176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4A1557D-234E-45B3-909F-2FD450412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513906"/>
              </p:ext>
            </p:extLst>
          </p:nvPr>
        </p:nvGraphicFramePr>
        <p:xfrm>
          <a:off x="525997" y="1737544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598482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9773438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9519108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4819154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084434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256552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045832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4828425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40929955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1389890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35899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73987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25.443.904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25.443.904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0030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9.180.270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9.180.270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212.483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587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9.180.270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9.180.270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212.483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276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6486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6806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563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267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2743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929.490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929.490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398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808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635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692696"/>
            <a:ext cx="7890149" cy="55144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297613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479E89E-A700-4AF5-83F3-322919A68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545903"/>
              </p:ext>
            </p:extLst>
          </p:nvPr>
        </p:nvGraphicFramePr>
        <p:xfrm>
          <a:off x="531624" y="1687381"/>
          <a:ext cx="7886701" cy="38534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03124203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704573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228251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564077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981829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167431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926246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9535089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28212047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4941085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31279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18611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124.835.019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-1.453.187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32.641.838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4960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4.868.260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4.868.260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1.225.318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4506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401.948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5078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743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410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545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5440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8313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8.142.285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-1.453.187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5231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8.142.285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-1.453.187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463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3.431.854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4821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3.431.854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5959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3.431.854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347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27.437.963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727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27.437.963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3639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876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8.330.315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8.330.315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4.089.548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243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476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11.045.108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11.045.108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5.297.094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565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22.261.893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22.261.893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7.685.909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8500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4.121.613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4.121.613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741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2.766.745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2.766.745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289.529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8908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2.147.712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2.147.712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333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13.948.495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13.948.495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10.007.314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1551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162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868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25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586693"/>
            <a:ext cx="7860248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344154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BF932CB-47F9-478B-8857-99BB10FBA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353832"/>
              </p:ext>
            </p:extLst>
          </p:nvPr>
        </p:nvGraphicFramePr>
        <p:xfrm>
          <a:off x="528176" y="1698208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617531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21030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0935186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049198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30631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551663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316767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6870503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35105953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64117399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4834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18282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8396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545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827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88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3180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6.883.591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6.883.591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667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6.883.591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6.883.591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60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5.894.205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5.894.205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584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96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010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692696"/>
            <a:ext cx="797786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28176" y="1340768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A4589B8-FF37-4CFA-8E52-D9F624BB1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459322"/>
              </p:ext>
            </p:extLst>
          </p:nvPr>
        </p:nvGraphicFramePr>
        <p:xfrm>
          <a:off x="528176" y="1716124"/>
          <a:ext cx="7996486" cy="4001910"/>
        </p:xfrm>
        <a:graphic>
          <a:graphicData uri="http://schemas.openxmlformats.org/drawingml/2006/table">
            <a:tbl>
              <a:tblPr/>
              <a:tblGrid>
                <a:gridCol w="267979">
                  <a:extLst>
                    <a:ext uri="{9D8B030D-6E8A-4147-A177-3AD203B41FA5}">
                      <a16:colId xmlns:a16="http://schemas.microsoft.com/office/drawing/2014/main" val="153354146"/>
                    </a:ext>
                  </a:extLst>
                </a:gridCol>
                <a:gridCol w="267979">
                  <a:extLst>
                    <a:ext uri="{9D8B030D-6E8A-4147-A177-3AD203B41FA5}">
                      <a16:colId xmlns:a16="http://schemas.microsoft.com/office/drawing/2014/main" val="1219248094"/>
                    </a:ext>
                  </a:extLst>
                </a:gridCol>
                <a:gridCol w="267979">
                  <a:extLst>
                    <a:ext uri="{9D8B030D-6E8A-4147-A177-3AD203B41FA5}">
                      <a16:colId xmlns:a16="http://schemas.microsoft.com/office/drawing/2014/main" val="2968666761"/>
                    </a:ext>
                  </a:extLst>
                </a:gridCol>
                <a:gridCol w="3022800">
                  <a:extLst>
                    <a:ext uri="{9D8B030D-6E8A-4147-A177-3AD203B41FA5}">
                      <a16:colId xmlns:a16="http://schemas.microsoft.com/office/drawing/2014/main" val="2751671141"/>
                    </a:ext>
                  </a:extLst>
                </a:gridCol>
                <a:gridCol w="718183">
                  <a:extLst>
                    <a:ext uri="{9D8B030D-6E8A-4147-A177-3AD203B41FA5}">
                      <a16:colId xmlns:a16="http://schemas.microsoft.com/office/drawing/2014/main" val="3548500250"/>
                    </a:ext>
                  </a:extLst>
                </a:gridCol>
                <a:gridCol w="718183">
                  <a:extLst>
                    <a:ext uri="{9D8B030D-6E8A-4147-A177-3AD203B41FA5}">
                      <a16:colId xmlns:a16="http://schemas.microsoft.com/office/drawing/2014/main" val="367828540"/>
                    </a:ext>
                  </a:extLst>
                </a:gridCol>
                <a:gridCol w="718183">
                  <a:extLst>
                    <a:ext uri="{9D8B030D-6E8A-4147-A177-3AD203B41FA5}">
                      <a16:colId xmlns:a16="http://schemas.microsoft.com/office/drawing/2014/main" val="3525470593"/>
                    </a:ext>
                  </a:extLst>
                </a:gridCol>
                <a:gridCol w="718183">
                  <a:extLst>
                    <a:ext uri="{9D8B030D-6E8A-4147-A177-3AD203B41FA5}">
                      <a16:colId xmlns:a16="http://schemas.microsoft.com/office/drawing/2014/main" val="1928894479"/>
                    </a:ext>
                  </a:extLst>
                </a:gridCol>
                <a:gridCol w="653868">
                  <a:extLst>
                    <a:ext uri="{9D8B030D-6E8A-4147-A177-3AD203B41FA5}">
                      <a16:colId xmlns:a16="http://schemas.microsoft.com/office/drawing/2014/main" val="3951371936"/>
                    </a:ext>
                  </a:extLst>
                </a:gridCol>
                <a:gridCol w="643149">
                  <a:extLst>
                    <a:ext uri="{9D8B030D-6E8A-4147-A177-3AD203B41FA5}">
                      <a16:colId xmlns:a16="http://schemas.microsoft.com/office/drawing/2014/main" val="1409905942"/>
                    </a:ext>
                  </a:extLst>
                </a:gridCol>
              </a:tblGrid>
              <a:tr h="1275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883395"/>
                  </a:ext>
                </a:extLst>
              </a:tr>
              <a:tr h="3906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145803"/>
                  </a:ext>
                </a:extLst>
              </a:tr>
              <a:tr h="1674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254.531.985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3.153.528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58.883.064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65175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5.413.928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5.401.445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1.425.828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67665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850.542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850.542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370751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454815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694015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1224490,0%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1224490,0%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967918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1224490,0%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1224490,0%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276930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598204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474158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265000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35.458.829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3.141.044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4.420.753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798643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35.458.829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3.141.044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4.420.753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565014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15.809.063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523625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15.809.063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599909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15.809.063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411987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36.962.317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406131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36.962.317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950679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92.624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705457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15.431.840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15.431.840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6.707.522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246769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605836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9.625.329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9.625.329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5.215.111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851539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56.558.162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56.558.162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16.720.505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82511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13.176.278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13.176.278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764.419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837103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14.712.611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14.712.611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1.560.914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274597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19.930.264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19.930.264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5.985.005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428748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3002"/>
                  </a:ext>
                </a:extLst>
              </a:tr>
              <a:tr h="127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406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50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581897"/>
            <a:ext cx="7932256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32330" y="1412776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A864BB5-1B32-48F0-8508-29C2328ED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04461"/>
              </p:ext>
            </p:extLst>
          </p:nvPr>
        </p:nvGraphicFramePr>
        <p:xfrm>
          <a:off x="528021" y="1796108"/>
          <a:ext cx="7966769" cy="1823669"/>
        </p:xfrm>
        <a:graphic>
          <a:graphicData uri="http://schemas.openxmlformats.org/drawingml/2006/table">
            <a:tbl>
              <a:tblPr/>
              <a:tblGrid>
                <a:gridCol w="266983">
                  <a:extLst>
                    <a:ext uri="{9D8B030D-6E8A-4147-A177-3AD203B41FA5}">
                      <a16:colId xmlns:a16="http://schemas.microsoft.com/office/drawing/2014/main" val="2605297458"/>
                    </a:ext>
                  </a:extLst>
                </a:gridCol>
                <a:gridCol w="266983">
                  <a:extLst>
                    <a:ext uri="{9D8B030D-6E8A-4147-A177-3AD203B41FA5}">
                      <a16:colId xmlns:a16="http://schemas.microsoft.com/office/drawing/2014/main" val="3009869356"/>
                    </a:ext>
                  </a:extLst>
                </a:gridCol>
                <a:gridCol w="266983">
                  <a:extLst>
                    <a:ext uri="{9D8B030D-6E8A-4147-A177-3AD203B41FA5}">
                      <a16:colId xmlns:a16="http://schemas.microsoft.com/office/drawing/2014/main" val="4215754888"/>
                    </a:ext>
                  </a:extLst>
                </a:gridCol>
                <a:gridCol w="3011567">
                  <a:extLst>
                    <a:ext uri="{9D8B030D-6E8A-4147-A177-3AD203B41FA5}">
                      <a16:colId xmlns:a16="http://schemas.microsoft.com/office/drawing/2014/main" val="1305628271"/>
                    </a:ext>
                  </a:extLst>
                </a:gridCol>
                <a:gridCol w="715514">
                  <a:extLst>
                    <a:ext uri="{9D8B030D-6E8A-4147-A177-3AD203B41FA5}">
                      <a16:colId xmlns:a16="http://schemas.microsoft.com/office/drawing/2014/main" val="3905188267"/>
                    </a:ext>
                  </a:extLst>
                </a:gridCol>
                <a:gridCol w="715514">
                  <a:extLst>
                    <a:ext uri="{9D8B030D-6E8A-4147-A177-3AD203B41FA5}">
                      <a16:colId xmlns:a16="http://schemas.microsoft.com/office/drawing/2014/main" val="2295715780"/>
                    </a:ext>
                  </a:extLst>
                </a:gridCol>
                <a:gridCol w="715514">
                  <a:extLst>
                    <a:ext uri="{9D8B030D-6E8A-4147-A177-3AD203B41FA5}">
                      <a16:colId xmlns:a16="http://schemas.microsoft.com/office/drawing/2014/main" val="592890028"/>
                    </a:ext>
                  </a:extLst>
                </a:gridCol>
                <a:gridCol w="715514">
                  <a:extLst>
                    <a:ext uri="{9D8B030D-6E8A-4147-A177-3AD203B41FA5}">
                      <a16:colId xmlns:a16="http://schemas.microsoft.com/office/drawing/2014/main" val="340565355"/>
                    </a:ext>
                  </a:extLst>
                </a:gridCol>
                <a:gridCol w="651438">
                  <a:extLst>
                    <a:ext uri="{9D8B030D-6E8A-4147-A177-3AD203B41FA5}">
                      <a16:colId xmlns:a16="http://schemas.microsoft.com/office/drawing/2014/main" val="3499127259"/>
                    </a:ext>
                  </a:extLst>
                </a:gridCol>
                <a:gridCol w="640759">
                  <a:extLst>
                    <a:ext uri="{9D8B030D-6E8A-4147-A177-3AD203B41FA5}">
                      <a16:colId xmlns:a16="http://schemas.microsoft.com/office/drawing/2014/main" val="408386735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61290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26814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21.113.391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21.113.391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3611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5.641.768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5.641.768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759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5.641.768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5.641.768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2410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581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4376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547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7.574.227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7.574.227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682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7.574.227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7.574.227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214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5.590.391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5.590.391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645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80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319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781839"/>
            <a:ext cx="79675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412776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9D18ABB-5DEC-4CF7-ACC0-D8F908A2E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751293"/>
              </p:ext>
            </p:extLst>
          </p:nvPr>
        </p:nvGraphicFramePr>
        <p:xfrm>
          <a:off x="544407" y="1758404"/>
          <a:ext cx="7967535" cy="3980357"/>
        </p:xfrm>
        <a:graphic>
          <a:graphicData uri="http://schemas.openxmlformats.org/drawingml/2006/table">
            <a:tbl>
              <a:tblPr/>
              <a:tblGrid>
                <a:gridCol w="267009">
                  <a:extLst>
                    <a:ext uri="{9D8B030D-6E8A-4147-A177-3AD203B41FA5}">
                      <a16:colId xmlns:a16="http://schemas.microsoft.com/office/drawing/2014/main" val="3803614055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2736968900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2903879390"/>
                    </a:ext>
                  </a:extLst>
                </a:gridCol>
                <a:gridCol w="3011855">
                  <a:extLst>
                    <a:ext uri="{9D8B030D-6E8A-4147-A177-3AD203B41FA5}">
                      <a16:colId xmlns:a16="http://schemas.microsoft.com/office/drawing/2014/main" val="1920788066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2606238013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887853395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3035379357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1988510312"/>
                    </a:ext>
                  </a:extLst>
                </a:gridCol>
                <a:gridCol w="651501">
                  <a:extLst>
                    <a:ext uri="{9D8B030D-6E8A-4147-A177-3AD203B41FA5}">
                      <a16:colId xmlns:a16="http://schemas.microsoft.com/office/drawing/2014/main" val="3635965435"/>
                    </a:ext>
                  </a:extLst>
                </a:gridCol>
                <a:gridCol w="640820">
                  <a:extLst>
                    <a:ext uri="{9D8B030D-6E8A-4147-A177-3AD203B41FA5}">
                      <a16:colId xmlns:a16="http://schemas.microsoft.com/office/drawing/2014/main" val="75463641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07804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6610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432.427.442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-641.553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53.097.687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527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13.107.580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13.107.580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3.477.844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7048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701.971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0165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066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9517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8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6676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6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35.304.087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-641.553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10.027.885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8166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35.304.087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-641.553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10.027.885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6753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1.154.794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9578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1.154.794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8079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1.154.794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2743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38.294.234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117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38.294.234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8070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635.539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5475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3818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22.982.889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22.982.889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5.648.761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4527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9313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15.334.876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15.334.876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2.450.067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8733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135.193.528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135.193.528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25.730.381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06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16.689.154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6780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14.331.946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14.331.946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2.083.456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639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478.201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6616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53.823.670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53.823.670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1.947.736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965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031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13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17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662472"/>
            <a:ext cx="788670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478809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BB39BCC-3221-4033-AD8E-CDF5BC5AF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335457"/>
              </p:ext>
            </p:extLst>
          </p:nvPr>
        </p:nvGraphicFramePr>
        <p:xfrm>
          <a:off x="547816" y="1843023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31586942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3344823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0950156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875252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082133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351971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646411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0491626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9733109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33795527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4758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3444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34.322.268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34.322.268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1.157.395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83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11.534.474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11.534.474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436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11.534.474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11.534.474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481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9184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6398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225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13.855.182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13.855.182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1.157.395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7175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13.855.182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13.855.182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1.157.395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3163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10.979.270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10.979.270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1.157.395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9784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218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94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38933"/>
            <a:ext cx="799288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18573"/>
              </p:ext>
            </p:extLst>
          </p:nvPr>
        </p:nvGraphicFramePr>
        <p:xfrm>
          <a:off x="539552" y="2276872"/>
          <a:ext cx="79928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74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12383"/>
            <a:ext cx="797583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16836" y="1307552"/>
            <a:ext cx="7987172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E9B67D2-0926-45AC-8D5B-78E0615DD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127968"/>
              </p:ext>
            </p:extLst>
          </p:nvPr>
        </p:nvGraphicFramePr>
        <p:xfrm>
          <a:off x="528176" y="1642284"/>
          <a:ext cx="7975832" cy="4107221"/>
        </p:xfrm>
        <a:graphic>
          <a:graphicData uri="http://schemas.openxmlformats.org/drawingml/2006/table">
            <a:tbl>
              <a:tblPr/>
              <a:tblGrid>
                <a:gridCol w="267287">
                  <a:extLst>
                    <a:ext uri="{9D8B030D-6E8A-4147-A177-3AD203B41FA5}">
                      <a16:colId xmlns:a16="http://schemas.microsoft.com/office/drawing/2014/main" val="375261594"/>
                    </a:ext>
                  </a:extLst>
                </a:gridCol>
                <a:gridCol w="267287">
                  <a:extLst>
                    <a:ext uri="{9D8B030D-6E8A-4147-A177-3AD203B41FA5}">
                      <a16:colId xmlns:a16="http://schemas.microsoft.com/office/drawing/2014/main" val="1105892430"/>
                    </a:ext>
                  </a:extLst>
                </a:gridCol>
                <a:gridCol w="267287">
                  <a:extLst>
                    <a:ext uri="{9D8B030D-6E8A-4147-A177-3AD203B41FA5}">
                      <a16:colId xmlns:a16="http://schemas.microsoft.com/office/drawing/2014/main" val="4054594239"/>
                    </a:ext>
                  </a:extLst>
                </a:gridCol>
                <a:gridCol w="3014992">
                  <a:extLst>
                    <a:ext uri="{9D8B030D-6E8A-4147-A177-3AD203B41FA5}">
                      <a16:colId xmlns:a16="http://schemas.microsoft.com/office/drawing/2014/main" val="733074271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1914665125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1581238208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3396645119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1000495060"/>
                    </a:ext>
                  </a:extLst>
                </a:gridCol>
                <a:gridCol w="652179">
                  <a:extLst>
                    <a:ext uri="{9D8B030D-6E8A-4147-A177-3AD203B41FA5}">
                      <a16:colId xmlns:a16="http://schemas.microsoft.com/office/drawing/2014/main" val="489717112"/>
                    </a:ext>
                  </a:extLst>
                </a:gridCol>
                <a:gridCol w="641488">
                  <a:extLst>
                    <a:ext uri="{9D8B030D-6E8A-4147-A177-3AD203B41FA5}">
                      <a16:colId xmlns:a16="http://schemas.microsoft.com/office/drawing/2014/main" val="238916895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16278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02962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309.891.493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8.188.459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43.603.455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9542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4.865.659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4.848.418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1.281.013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9434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143.559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1408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5992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459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5806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731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6723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8629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4221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36.293.473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7.927.769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8.684.463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731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36.293.473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7.927.769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8.684.463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6684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14.035.893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01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14.035.893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449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14.035.893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5594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180.100.668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19.458.527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8756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19.458.527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470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24.722.938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24.722.938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5.916.010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4024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9802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10.379.584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10.379.584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3161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67.550.845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67.550.845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5.735.992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70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14.077.765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14.077.765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9503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46.463.450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46.463.450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2.471.777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922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16.657.053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16.657.053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31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832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849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446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103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22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620689"/>
            <a:ext cx="7932256" cy="764030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07596" y="1424830"/>
            <a:ext cx="7987172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3CFC2E2-C9B1-4810-8EB2-33C45562C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203366"/>
              </p:ext>
            </p:extLst>
          </p:nvPr>
        </p:nvGraphicFramePr>
        <p:xfrm>
          <a:off x="528176" y="1759562"/>
          <a:ext cx="7932256" cy="1799635"/>
        </p:xfrm>
        <a:graphic>
          <a:graphicData uri="http://schemas.openxmlformats.org/drawingml/2006/table">
            <a:tbl>
              <a:tblPr/>
              <a:tblGrid>
                <a:gridCol w="265827">
                  <a:extLst>
                    <a:ext uri="{9D8B030D-6E8A-4147-A177-3AD203B41FA5}">
                      <a16:colId xmlns:a16="http://schemas.microsoft.com/office/drawing/2014/main" val="3356980050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1418102236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1712275941"/>
                    </a:ext>
                  </a:extLst>
                </a:gridCol>
                <a:gridCol w="2998520">
                  <a:extLst>
                    <a:ext uri="{9D8B030D-6E8A-4147-A177-3AD203B41FA5}">
                      <a16:colId xmlns:a16="http://schemas.microsoft.com/office/drawing/2014/main" val="3973864177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325022759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1549655215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4033979214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1943418098"/>
                    </a:ext>
                  </a:extLst>
                </a:gridCol>
                <a:gridCol w="648616">
                  <a:extLst>
                    <a:ext uri="{9D8B030D-6E8A-4147-A177-3AD203B41FA5}">
                      <a16:colId xmlns:a16="http://schemas.microsoft.com/office/drawing/2014/main" val="2772539504"/>
                    </a:ext>
                  </a:extLst>
                </a:gridCol>
                <a:gridCol w="637983">
                  <a:extLst>
                    <a:ext uri="{9D8B030D-6E8A-4147-A177-3AD203B41FA5}">
                      <a16:colId xmlns:a16="http://schemas.microsoft.com/office/drawing/2014/main" val="1482718639"/>
                    </a:ext>
                  </a:extLst>
                </a:gridCol>
              </a:tblGrid>
              <a:tr h="1251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337467"/>
                  </a:ext>
                </a:extLst>
              </a:tr>
              <a:tr h="3834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662688"/>
                  </a:ext>
                </a:extLst>
              </a:tr>
              <a:tr h="1643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26.234.428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26.234.428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783.236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177209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783.236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769000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783.236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288036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688317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05982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974926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9.144.855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9.144.855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673538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9.144.855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9.144.855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142141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6.486.406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6.486.406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85336"/>
                  </a:ext>
                </a:extLst>
              </a:tr>
              <a:tr h="125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921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607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42110"/>
            <a:ext cx="788941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3" y="1344186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C6101CA-58A5-4D62-A627-B7E1D55A8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448156"/>
              </p:ext>
            </p:extLst>
          </p:nvPr>
        </p:nvGraphicFramePr>
        <p:xfrm>
          <a:off x="560390" y="1693873"/>
          <a:ext cx="7886701" cy="38534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5206025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6803545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3668387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2641182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04051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822562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994670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9668082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0757987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7807446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97259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76913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203.371.850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26.569.689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1415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5.056.528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5.056.528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1.303.462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3640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470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8585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306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1497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1399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2943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535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773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30.635.422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4.020.536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525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30.635.422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4.020.536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6782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363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22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415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19.294.964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0824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19.294.964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71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8.302.330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8.302.330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4.796.750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4968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35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10.513.816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10.513.816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1.921.995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6166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59.327.720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59.327.720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9.437.685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1463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6.334.053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6.334.053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128.620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4527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9.541.857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9.541.857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633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16.716.362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16.716.362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912.153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0253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2646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329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33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642608"/>
            <a:ext cx="783075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3" y="1450142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6CA6712-5A01-4774-9A55-DB0A97F9C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615257"/>
              </p:ext>
            </p:extLst>
          </p:nvPr>
        </p:nvGraphicFramePr>
        <p:xfrm>
          <a:off x="557673" y="1788983"/>
          <a:ext cx="7830751" cy="1784036"/>
        </p:xfrm>
        <a:graphic>
          <a:graphicData uri="http://schemas.openxmlformats.org/drawingml/2006/table">
            <a:tbl>
              <a:tblPr/>
              <a:tblGrid>
                <a:gridCol w="262425">
                  <a:extLst>
                    <a:ext uri="{9D8B030D-6E8A-4147-A177-3AD203B41FA5}">
                      <a16:colId xmlns:a16="http://schemas.microsoft.com/office/drawing/2014/main" val="531383429"/>
                    </a:ext>
                  </a:extLst>
                </a:gridCol>
                <a:gridCol w="262425">
                  <a:extLst>
                    <a:ext uri="{9D8B030D-6E8A-4147-A177-3AD203B41FA5}">
                      <a16:colId xmlns:a16="http://schemas.microsoft.com/office/drawing/2014/main" val="3392607581"/>
                    </a:ext>
                  </a:extLst>
                </a:gridCol>
                <a:gridCol w="262425">
                  <a:extLst>
                    <a:ext uri="{9D8B030D-6E8A-4147-A177-3AD203B41FA5}">
                      <a16:colId xmlns:a16="http://schemas.microsoft.com/office/drawing/2014/main" val="2223504974"/>
                    </a:ext>
                  </a:extLst>
                </a:gridCol>
                <a:gridCol w="2960149">
                  <a:extLst>
                    <a:ext uri="{9D8B030D-6E8A-4147-A177-3AD203B41FA5}">
                      <a16:colId xmlns:a16="http://schemas.microsoft.com/office/drawing/2014/main" val="4112540944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337664830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2179539556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3035667251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2111557923"/>
                    </a:ext>
                  </a:extLst>
                </a:gridCol>
                <a:gridCol w="640316">
                  <a:extLst>
                    <a:ext uri="{9D8B030D-6E8A-4147-A177-3AD203B41FA5}">
                      <a16:colId xmlns:a16="http://schemas.microsoft.com/office/drawing/2014/main" val="2696455359"/>
                    </a:ext>
                  </a:extLst>
                </a:gridCol>
                <a:gridCol w="629819">
                  <a:extLst>
                    <a:ext uri="{9D8B030D-6E8A-4147-A177-3AD203B41FA5}">
                      <a16:colId xmlns:a16="http://schemas.microsoft.com/office/drawing/2014/main" val="4238746130"/>
                    </a:ext>
                  </a:extLst>
                </a:gridCol>
              </a:tblGrid>
              <a:tr h="1241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300327"/>
                  </a:ext>
                </a:extLst>
              </a:tr>
              <a:tr h="3800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983239"/>
                  </a:ext>
                </a:extLst>
              </a:tr>
              <a:tr h="1628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22.286.138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22.286.138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606674"/>
                  </a:ext>
                </a:extLst>
              </a:tr>
              <a:tr h="124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5.315.249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5.315.249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626400"/>
                  </a:ext>
                </a:extLst>
              </a:tr>
              <a:tr h="124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5.315.249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5.315.249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914702"/>
                  </a:ext>
                </a:extLst>
              </a:tr>
              <a:tr h="124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876574"/>
                  </a:ext>
                </a:extLst>
              </a:tr>
              <a:tr h="124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366246"/>
                  </a:ext>
                </a:extLst>
              </a:tr>
              <a:tr h="124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983527"/>
                  </a:ext>
                </a:extLst>
              </a:tr>
              <a:tr h="124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608586"/>
                  </a:ext>
                </a:extLst>
              </a:tr>
              <a:tr h="124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487237"/>
                  </a:ext>
                </a:extLst>
              </a:tr>
              <a:tr h="124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7.615.557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7.615.557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912387"/>
                  </a:ext>
                </a:extLst>
              </a:tr>
              <a:tr h="124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042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195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8" y="729160"/>
            <a:ext cx="795767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2" y="1308457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2B1D166-0E22-4C24-B5ED-2EF2EA181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034712"/>
              </p:ext>
            </p:extLst>
          </p:nvPr>
        </p:nvGraphicFramePr>
        <p:xfrm>
          <a:off x="550295" y="1625790"/>
          <a:ext cx="7957681" cy="3464634"/>
        </p:xfrm>
        <a:graphic>
          <a:graphicData uri="http://schemas.openxmlformats.org/drawingml/2006/table">
            <a:tbl>
              <a:tblPr/>
              <a:tblGrid>
                <a:gridCol w="266679">
                  <a:extLst>
                    <a:ext uri="{9D8B030D-6E8A-4147-A177-3AD203B41FA5}">
                      <a16:colId xmlns:a16="http://schemas.microsoft.com/office/drawing/2014/main" val="3190728942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1346399053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3181967008"/>
                    </a:ext>
                  </a:extLst>
                </a:gridCol>
                <a:gridCol w="3008129">
                  <a:extLst>
                    <a:ext uri="{9D8B030D-6E8A-4147-A177-3AD203B41FA5}">
                      <a16:colId xmlns:a16="http://schemas.microsoft.com/office/drawing/2014/main" val="3644708595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370146142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244936594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3493373063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291184739"/>
                    </a:ext>
                  </a:extLst>
                </a:gridCol>
                <a:gridCol w="650695">
                  <a:extLst>
                    <a:ext uri="{9D8B030D-6E8A-4147-A177-3AD203B41FA5}">
                      <a16:colId xmlns:a16="http://schemas.microsoft.com/office/drawing/2014/main" val="2589087374"/>
                    </a:ext>
                  </a:extLst>
                </a:gridCol>
                <a:gridCol w="640028">
                  <a:extLst>
                    <a:ext uri="{9D8B030D-6E8A-4147-A177-3AD203B41FA5}">
                      <a16:colId xmlns:a16="http://schemas.microsoft.com/office/drawing/2014/main" val="2496177787"/>
                    </a:ext>
                  </a:extLst>
                </a:gridCol>
              </a:tblGrid>
              <a:tr h="1265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182092"/>
                  </a:ext>
                </a:extLst>
              </a:tr>
              <a:tr h="3875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255572"/>
                  </a:ext>
                </a:extLst>
              </a:tr>
              <a:tr h="1661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40.714.412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10.965.999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42164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3.173.930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3.173.930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831.047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303298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251.211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299663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10810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09593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007135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765719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39939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6.865.864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2.934.111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793200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6.865.864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2.934.111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64628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593596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556362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6.061.190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6.061.190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554309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7.159.834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469313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7.159.834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86187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5.135.078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5.135.078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2.054.245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174588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1.141.991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1.141.991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266.099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122621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9.091.266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9.091.266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4.042.514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42686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2.324.454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2.324.454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292.302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930240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2.584.328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504.674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400881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473.949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652707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368928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721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00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8" y="600129"/>
            <a:ext cx="788670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2" y="1363576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8255018-0DA3-4D80-BD6A-2FDD82F0F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059098"/>
              </p:ext>
            </p:extLst>
          </p:nvPr>
        </p:nvGraphicFramePr>
        <p:xfrm>
          <a:off x="550297" y="1685368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763730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005877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5127788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178377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897256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753387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55261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1949253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1165980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0743722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88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62729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14.354.593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14.354.593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3511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6745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002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264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988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07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875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853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26912"/>
            <a:ext cx="795336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34076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39102DA-C2F7-42B5-AA07-A29ACD51F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554478"/>
              </p:ext>
            </p:extLst>
          </p:nvPr>
        </p:nvGraphicFramePr>
        <p:xfrm>
          <a:off x="551976" y="1649901"/>
          <a:ext cx="7953362" cy="3599765"/>
        </p:xfrm>
        <a:graphic>
          <a:graphicData uri="http://schemas.openxmlformats.org/drawingml/2006/table">
            <a:tbl>
              <a:tblPr/>
              <a:tblGrid>
                <a:gridCol w="266534">
                  <a:extLst>
                    <a:ext uri="{9D8B030D-6E8A-4147-A177-3AD203B41FA5}">
                      <a16:colId xmlns:a16="http://schemas.microsoft.com/office/drawing/2014/main" val="71821876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3225149930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521251393"/>
                    </a:ext>
                  </a:extLst>
                </a:gridCol>
                <a:gridCol w="3006498">
                  <a:extLst>
                    <a:ext uri="{9D8B030D-6E8A-4147-A177-3AD203B41FA5}">
                      <a16:colId xmlns:a16="http://schemas.microsoft.com/office/drawing/2014/main" val="2058928975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3728396560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1047355501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2042145886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2983236968"/>
                    </a:ext>
                  </a:extLst>
                </a:gridCol>
                <a:gridCol w="650342">
                  <a:extLst>
                    <a:ext uri="{9D8B030D-6E8A-4147-A177-3AD203B41FA5}">
                      <a16:colId xmlns:a16="http://schemas.microsoft.com/office/drawing/2014/main" val="490611643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257595621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32771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67749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66.985.973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-137.435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17.215.787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0206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3.180.387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3.180.387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798.457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848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230.993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230.993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68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7945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4431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069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2863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6761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9.645.227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-137.435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2.329.121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5601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9.645.227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-137.435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2.329.121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218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2.333.317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2328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2.333.317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7836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2.333.317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005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11.689.372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661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11.689.372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3049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1.025.858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1.025.858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6307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741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1.539.421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1.778.511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2298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12.523.928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12.523.928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8.027.679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8179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1.511.170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304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516.597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719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3.624.295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3.624.295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1.626.648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8631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490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71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8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4" y="635009"/>
            <a:ext cx="7884436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80601" y="1398456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D8DF31A-967C-42DE-B3FB-55CAAEF42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535769"/>
              </p:ext>
            </p:extLst>
          </p:nvPr>
        </p:nvGraphicFramePr>
        <p:xfrm>
          <a:off x="555409" y="1733481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420892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217282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5285984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014092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872993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462742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261251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7531079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8753166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1639237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2004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49990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242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0248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52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201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066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6555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33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152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725289"/>
            <a:ext cx="778704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467544" y="1322917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59D8FDE-671B-458A-8A27-FF7CAC2D2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939120"/>
              </p:ext>
            </p:extLst>
          </p:nvPr>
        </p:nvGraphicFramePr>
        <p:xfrm>
          <a:off x="529336" y="1666729"/>
          <a:ext cx="7787049" cy="4351327"/>
        </p:xfrm>
        <a:graphic>
          <a:graphicData uri="http://schemas.openxmlformats.org/drawingml/2006/table">
            <a:tbl>
              <a:tblPr/>
              <a:tblGrid>
                <a:gridCol w="260960">
                  <a:extLst>
                    <a:ext uri="{9D8B030D-6E8A-4147-A177-3AD203B41FA5}">
                      <a16:colId xmlns:a16="http://schemas.microsoft.com/office/drawing/2014/main" val="2256740502"/>
                    </a:ext>
                  </a:extLst>
                </a:gridCol>
                <a:gridCol w="260960">
                  <a:extLst>
                    <a:ext uri="{9D8B030D-6E8A-4147-A177-3AD203B41FA5}">
                      <a16:colId xmlns:a16="http://schemas.microsoft.com/office/drawing/2014/main" val="1196087157"/>
                    </a:ext>
                  </a:extLst>
                </a:gridCol>
                <a:gridCol w="260960">
                  <a:extLst>
                    <a:ext uri="{9D8B030D-6E8A-4147-A177-3AD203B41FA5}">
                      <a16:colId xmlns:a16="http://schemas.microsoft.com/office/drawing/2014/main" val="144092615"/>
                    </a:ext>
                  </a:extLst>
                </a:gridCol>
                <a:gridCol w="2943630">
                  <a:extLst>
                    <a:ext uri="{9D8B030D-6E8A-4147-A177-3AD203B41FA5}">
                      <a16:colId xmlns:a16="http://schemas.microsoft.com/office/drawing/2014/main" val="2513224781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2838916068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1543410685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3254471668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1184189368"/>
                    </a:ext>
                  </a:extLst>
                </a:gridCol>
                <a:gridCol w="636743">
                  <a:extLst>
                    <a:ext uri="{9D8B030D-6E8A-4147-A177-3AD203B41FA5}">
                      <a16:colId xmlns:a16="http://schemas.microsoft.com/office/drawing/2014/main" val="390033399"/>
                    </a:ext>
                  </a:extLst>
                </a:gridCol>
                <a:gridCol w="626304">
                  <a:extLst>
                    <a:ext uri="{9D8B030D-6E8A-4147-A177-3AD203B41FA5}">
                      <a16:colId xmlns:a16="http://schemas.microsoft.com/office/drawing/2014/main" val="1494416046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785267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30993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684.286.177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9.111.393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73.262.521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51771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20.777.880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20.748.217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-29.663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5.545.715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375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2.094.422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2.094.422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294.555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88621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57181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47529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74294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72490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45.774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45.774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72040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23.776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23.776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45729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97001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75.469.606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84.482.729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9.013.123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2.461.503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37033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74.972.336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83.985.459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9.013.123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2.461.503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96265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Inversión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497.270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497.270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51765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30.090.887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11308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30.090.887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30392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30.090.887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07131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34.869.861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96803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34.869.861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34322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205.652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205.652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169.955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77600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44962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34.473.452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34.473.452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17.056.640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0062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627.915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627.915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106.769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9471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58.825.999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58.825.999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6.627.087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02526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147.712.120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147.712.120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8.202.386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5297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34.606.430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34.606.430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1.957.308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10366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5.282.509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5.282.509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200.085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36862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687.783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687.783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27387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39.080.417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39.080.417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539.965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19005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97002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166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46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643029"/>
            <a:ext cx="788670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529336" y="1406476"/>
            <a:ext cx="7886700" cy="327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1F065BA-8157-4F31-9515-3F5408A35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655268"/>
              </p:ext>
            </p:extLst>
          </p:nvPr>
        </p:nvGraphicFramePr>
        <p:xfrm>
          <a:off x="529336" y="1733662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802764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8330960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6246647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962505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402907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502184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871685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2082187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2822513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1274892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0662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20041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71.152.916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71.152.916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6.709.868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19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42.224.695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42.224.695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6.709.868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6498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42.224.695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42.224.695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6.709.868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003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595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3228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206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11.366.740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11.366.740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71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11.366.740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11.366.740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9328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6.399.115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6.399.115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4860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173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48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24413"/>
            <a:ext cx="808558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148208"/>
              </p:ext>
            </p:extLst>
          </p:nvPr>
        </p:nvGraphicFramePr>
        <p:xfrm>
          <a:off x="539551" y="1916832"/>
          <a:ext cx="8064898" cy="360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96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2219" y="762166"/>
            <a:ext cx="794313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66359" y="1387039"/>
            <a:ext cx="8049465" cy="361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2CB5E4F-250D-4091-9546-07D5EED34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943972"/>
              </p:ext>
            </p:extLst>
          </p:nvPr>
        </p:nvGraphicFramePr>
        <p:xfrm>
          <a:off x="572214" y="1726975"/>
          <a:ext cx="7943139" cy="3863455"/>
        </p:xfrm>
        <a:graphic>
          <a:graphicData uri="http://schemas.openxmlformats.org/drawingml/2006/table">
            <a:tbl>
              <a:tblPr/>
              <a:tblGrid>
                <a:gridCol w="266191">
                  <a:extLst>
                    <a:ext uri="{9D8B030D-6E8A-4147-A177-3AD203B41FA5}">
                      <a16:colId xmlns:a16="http://schemas.microsoft.com/office/drawing/2014/main" val="1689579989"/>
                    </a:ext>
                  </a:extLst>
                </a:gridCol>
                <a:gridCol w="266191">
                  <a:extLst>
                    <a:ext uri="{9D8B030D-6E8A-4147-A177-3AD203B41FA5}">
                      <a16:colId xmlns:a16="http://schemas.microsoft.com/office/drawing/2014/main" val="292479636"/>
                    </a:ext>
                  </a:extLst>
                </a:gridCol>
                <a:gridCol w="266191">
                  <a:extLst>
                    <a:ext uri="{9D8B030D-6E8A-4147-A177-3AD203B41FA5}">
                      <a16:colId xmlns:a16="http://schemas.microsoft.com/office/drawing/2014/main" val="4196155519"/>
                    </a:ext>
                  </a:extLst>
                </a:gridCol>
                <a:gridCol w="3002634">
                  <a:extLst>
                    <a:ext uri="{9D8B030D-6E8A-4147-A177-3AD203B41FA5}">
                      <a16:colId xmlns:a16="http://schemas.microsoft.com/office/drawing/2014/main" val="3014783791"/>
                    </a:ext>
                  </a:extLst>
                </a:gridCol>
                <a:gridCol w="713392">
                  <a:extLst>
                    <a:ext uri="{9D8B030D-6E8A-4147-A177-3AD203B41FA5}">
                      <a16:colId xmlns:a16="http://schemas.microsoft.com/office/drawing/2014/main" val="1930789030"/>
                    </a:ext>
                  </a:extLst>
                </a:gridCol>
                <a:gridCol w="713392">
                  <a:extLst>
                    <a:ext uri="{9D8B030D-6E8A-4147-A177-3AD203B41FA5}">
                      <a16:colId xmlns:a16="http://schemas.microsoft.com/office/drawing/2014/main" val="433968132"/>
                    </a:ext>
                  </a:extLst>
                </a:gridCol>
                <a:gridCol w="713392">
                  <a:extLst>
                    <a:ext uri="{9D8B030D-6E8A-4147-A177-3AD203B41FA5}">
                      <a16:colId xmlns:a16="http://schemas.microsoft.com/office/drawing/2014/main" val="1751935492"/>
                    </a:ext>
                  </a:extLst>
                </a:gridCol>
                <a:gridCol w="713392">
                  <a:extLst>
                    <a:ext uri="{9D8B030D-6E8A-4147-A177-3AD203B41FA5}">
                      <a16:colId xmlns:a16="http://schemas.microsoft.com/office/drawing/2014/main" val="2445234910"/>
                    </a:ext>
                  </a:extLst>
                </a:gridCol>
                <a:gridCol w="649506">
                  <a:extLst>
                    <a:ext uri="{9D8B030D-6E8A-4147-A177-3AD203B41FA5}">
                      <a16:colId xmlns:a16="http://schemas.microsoft.com/office/drawing/2014/main" val="1819317370"/>
                    </a:ext>
                  </a:extLst>
                </a:gridCol>
                <a:gridCol w="638858">
                  <a:extLst>
                    <a:ext uri="{9D8B030D-6E8A-4147-A177-3AD203B41FA5}">
                      <a16:colId xmlns:a16="http://schemas.microsoft.com/office/drawing/2014/main" val="2793267900"/>
                    </a:ext>
                  </a:extLst>
                </a:gridCol>
              </a:tblGrid>
              <a:tr h="1271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087705"/>
                  </a:ext>
                </a:extLst>
              </a:tr>
              <a:tr h="3895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548470"/>
                  </a:ext>
                </a:extLst>
              </a:tr>
              <a:tr h="1669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91.915.845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-3.825.900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10.034.165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318875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2.782.573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2.773.672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366616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238.521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130672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74929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7943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986840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373226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308903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952330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279382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14.094.750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-3.834.801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467.777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12057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14.094.750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-3.834.801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467.777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709142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28033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661506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445837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8.734.266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556766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8.734.266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150253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Vivienda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224658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6.835.497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6.835.497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454813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4.015.744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4.015.744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527.929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511639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24.203.741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24.203.741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4.801.743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98744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5.253.958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5.253.958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426.207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836186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10.284.622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10.284.622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1.578.693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28218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4.075.923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4.075.923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90414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846726"/>
                  </a:ext>
                </a:extLst>
              </a:tr>
              <a:tr h="1271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214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0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9516" y="620688"/>
            <a:ext cx="7886701" cy="76635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89787" y="1431693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3274C21-425D-4331-B484-878418681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876132"/>
              </p:ext>
            </p:extLst>
          </p:nvPr>
        </p:nvGraphicFramePr>
        <p:xfrm>
          <a:off x="569515" y="1796818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61162368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5196287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5591368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5754195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568446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468071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125266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5544032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70152652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6020628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51118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10438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15.294.588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15.294.588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436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8.190.822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8.190.822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4514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8.190.822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8.190.822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972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612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0963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2435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4.326.660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4.326.660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10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4.326.660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4.326.660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096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2856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284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156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762104"/>
            <a:ext cx="79553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8842" y="1350998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2491988-857D-43C9-8D16-1748EEE6A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828704"/>
              </p:ext>
            </p:extLst>
          </p:nvPr>
        </p:nvGraphicFramePr>
        <p:xfrm>
          <a:off x="564534" y="1716123"/>
          <a:ext cx="7950816" cy="4007465"/>
        </p:xfrm>
        <a:graphic>
          <a:graphicData uri="http://schemas.openxmlformats.org/drawingml/2006/table">
            <a:tbl>
              <a:tblPr/>
              <a:tblGrid>
                <a:gridCol w="266449">
                  <a:extLst>
                    <a:ext uri="{9D8B030D-6E8A-4147-A177-3AD203B41FA5}">
                      <a16:colId xmlns:a16="http://schemas.microsoft.com/office/drawing/2014/main" val="2955473089"/>
                    </a:ext>
                  </a:extLst>
                </a:gridCol>
                <a:gridCol w="266449">
                  <a:extLst>
                    <a:ext uri="{9D8B030D-6E8A-4147-A177-3AD203B41FA5}">
                      <a16:colId xmlns:a16="http://schemas.microsoft.com/office/drawing/2014/main" val="1824860207"/>
                    </a:ext>
                  </a:extLst>
                </a:gridCol>
                <a:gridCol w="266449">
                  <a:extLst>
                    <a:ext uri="{9D8B030D-6E8A-4147-A177-3AD203B41FA5}">
                      <a16:colId xmlns:a16="http://schemas.microsoft.com/office/drawing/2014/main" val="1724830790"/>
                    </a:ext>
                  </a:extLst>
                </a:gridCol>
                <a:gridCol w="3005535">
                  <a:extLst>
                    <a:ext uri="{9D8B030D-6E8A-4147-A177-3AD203B41FA5}">
                      <a16:colId xmlns:a16="http://schemas.microsoft.com/office/drawing/2014/main" val="3559680927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419206524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3311650204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2667430463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4020514035"/>
                    </a:ext>
                  </a:extLst>
                </a:gridCol>
                <a:gridCol w="650134">
                  <a:extLst>
                    <a:ext uri="{9D8B030D-6E8A-4147-A177-3AD203B41FA5}">
                      <a16:colId xmlns:a16="http://schemas.microsoft.com/office/drawing/2014/main" val="1150435598"/>
                    </a:ext>
                  </a:extLst>
                </a:gridCol>
                <a:gridCol w="639476">
                  <a:extLst>
                    <a:ext uri="{9D8B030D-6E8A-4147-A177-3AD203B41FA5}">
                      <a16:colId xmlns:a16="http://schemas.microsoft.com/office/drawing/2014/main" val="3046241972"/>
                    </a:ext>
                  </a:extLst>
                </a:gridCol>
              </a:tblGrid>
              <a:tr h="127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527865"/>
                  </a:ext>
                </a:extLst>
              </a:tr>
              <a:tr h="3911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924923"/>
                  </a:ext>
                </a:extLst>
              </a:tr>
              <a:tr h="1676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80.358.568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7.474.947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310985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2.670.093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2.661.480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698.994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549776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84527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687570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842532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083375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36984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240686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182266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944588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9.524.781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-209.563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1.904.633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123999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9.524.781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-209.563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1.904.633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905072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600409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359494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34.249.171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34.249.171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868183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24.812.134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4.204.615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93155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4.204.615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510040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780.354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889615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955.677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38511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16.372.382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16.372.382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3.556.376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933482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1.511.344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919888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709.302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487034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4.443.075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4.443.075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93824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435769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502466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604098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69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43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652605"/>
            <a:ext cx="7885527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9428" y="1416052"/>
            <a:ext cx="7885527" cy="359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82DD42F-A50C-4A27-B9E2-FEEB5750B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200925"/>
              </p:ext>
            </p:extLst>
          </p:nvPr>
        </p:nvGraphicFramePr>
        <p:xfrm>
          <a:off x="559428" y="1769084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8755011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536898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9353811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101716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453033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717670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336987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3984326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9991852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6707677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82374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728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6.413.016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6.413.016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393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526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3377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619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062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3404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5483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645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3.699.300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3.699.300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132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237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032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695239"/>
            <a:ext cx="787189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7673" y="1330711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2E2201B-A5C8-4AC3-AABC-E76625E82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142148"/>
              </p:ext>
            </p:extLst>
          </p:nvPr>
        </p:nvGraphicFramePr>
        <p:xfrm>
          <a:off x="540584" y="1685311"/>
          <a:ext cx="7886701" cy="321917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40058238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030965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7171399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2866884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600932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034163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257361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8041347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82715077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7552905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44469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85835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68.318.319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4.193.325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8.534.222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054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2.067.783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2.067.783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545.229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43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0514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8158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351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468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7036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158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22.191.815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4.193.325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2.085.725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5605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22.191.815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4.193.325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2.085.725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5168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2.734.965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1256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2.734.965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4690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3.087.396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60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3.087.396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1140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4.391.485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4.391.485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1.292.238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7028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4.073.579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4.073.579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304.926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4563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6.635.174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6.635.174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1.112.746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029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3.589.823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3.589.823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526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8.018.895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8.018.895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373.914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7799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4785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5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614148"/>
            <a:ext cx="788104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40584" y="1377595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5FB8BE8-5E0E-45DE-A159-F61F5AFEA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987833"/>
              </p:ext>
            </p:extLst>
          </p:nvPr>
        </p:nvGraphicFramePr>
        <p:xfrm>
          <a:off x="534923" y="1732195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26687025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58274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2788545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274126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364678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600182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385390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9610441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52390835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2532701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20930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2603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17.288.510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17.288.510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679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8.098.205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8.098.205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195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8.098.205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8.098.205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624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3016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583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5.997.872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5.997.872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2768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5.997.872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5.997.872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863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85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46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45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5626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8913" y="1526026"/>
            <a:ext cx="7886701" cy="216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96AB6F6-DD08-4DF2-B169-E0EE0BAE5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731376"/>
              </p:ext>
            </p:extLst>
          </p:nvPr>
        </p:nvGraphicFramePr>
        <p:xfrm>
          <a:off x="539551" y="1870364"/>
          <a:ext cx="7886701" cy="2709295"/>
        </p:xfrm>
        <a:graphic>
          <a:graphicData uri="http://schemas.openxmlformats.org/drawingml/2006/table">
            <a:tbl>
              <a:tblPr/>
              <a:tblGrid>
                <a:gridCol w="280366">
                  <a:extLst>
                    <a:ext uri="{9D8B030D-6E8A-4147-A177-3AD203B41FA5}">
                      <a16:colId xmlns:a16="http://schemas.microsoft.com/office/drawing/2014/main" val="1110631086"/>
                    </a:ext>
                  </a:extLst>
                </a:gridCol>
                <a:gridCol w="3162530">
                  <a:extLst>
                    <a:ext uri="{9D8B030D-6E8A-4147-A177-3AD203B41FA5}">
                      <a16:colId xmlns:a16="http://schemas.microsoft.com/office/drawing/2014/main" val="3177259936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3919502419"/>
                    </a:ext>
                  </a:extLst>
                </a:gridCol>
                <a:gridCol w="773810">
                  <a:extLst>
                    <a:ext uri="{9D8B030D-6E8A-4147-A177-3AD203B41FA5}">
                      <a16:colId xmlns:a16="http://schemas.microsoft.com/office/drawing/2014/main" val="1068299143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2661487330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924895985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615670038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1246120637"/>
                    </a:ext>
                  </a:extLst>
                </a:gridCol>
              </a:tblGrid>
              <a:tr h="134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260922"/>
                  </a:ext>
                </a:extLst>
              </a:tr>
              <a:tr h="412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05361"/>
                  </a:ext>
                </a:extLst>
              </a:tr>
              <a:tr h="143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3.722.690.939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3.740.710.551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18.019.612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523.860.295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154972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156.185.671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157.597.941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1.412.270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40.705.359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58489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21.460.658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21.460.658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2.912.514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880688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458.798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458.788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95.178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951780,0%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690445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301960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920252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4.539.509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4.539.509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191.526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8757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4.157.090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4.227.090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396.251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090713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34.696.070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-327.014.328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29791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469.564.689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609.033.724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139.469.035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70.585.804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130601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1.012.681.495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1.105.664.968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92.983.473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106.306.079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905137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1.691.444.654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1.802.085.028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110.640.374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302.370.134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460048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297.450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722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FFCED00-109F-4BB7-BD2B-C375262EB9FB}"/>
              </a:ext>
            </a:extLst>
          </p:cNvPr>
          <p:cNvSpPr txBox="1">
            <a:spLocks/>
          </p:cNvSpPr>
          <p:nvPr/>
        </p:nvSpPr>
        <p:spPr>
          <a:xfrm>
            <a:off x="484630" y="1446820"/>
            <a:ext cx="7886698" cy="332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3669DD4-D0AD-4AB2-92B5-2B604534C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951687"/>
              </p:ext>
            </p:extLst>
          </p:nvPr>
        </p:nvGraphicFramePr>
        <p:xfrm>
          <a:off x="484630" y="1779401"/>
          <a:ext cx="7886699" cy="3502428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3295146442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3185141265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2235325316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4180669135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942928620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107043093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587244861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3535821440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2412321690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282003"/>
                  </a:ext>
                </a:extLst>
              </a:tr>
              <a:tr h="4076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198346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651.594.597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323.104.729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-328.489.868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57.928.480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262821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268.546.660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-328.200.728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53.849.897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901011"/>
                  </a:ext>
                </a:extLst>
              </a:tr>
              <a:tr h="149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2.760.217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665613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30.079.712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-3.194.319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1.026.812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28484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39.783.212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2.521.935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5.818.221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33866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117.471.080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415.159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13.915.151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42115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95.111.182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3.707.833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9.639.488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06783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65.225.258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1.439.161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13.895.081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1480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162.415.939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-1.688.705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13.962.288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92347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255.852.919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-2.531.128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55.286.331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36014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124.835.019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-1.453.187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32.641.838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59481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254.531.985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3.153.528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58.883.064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02405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432.427.442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-641.553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53.097.687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52135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309.891.493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8.188.459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43.603.455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38038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203.371.850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211.159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26.569.689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37516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40.714.412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-140.342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10.965.999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01630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66.985.973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-137.435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17.215.787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04688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684.286.177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9.111.393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73.262.521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2810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91.915.845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-3.825.900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10.034.165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82124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80.358.568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-123.371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7.474.947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11069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68.318.319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4.193.325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8.534.222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77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FET – Covid -19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FFCED00-109F-4BB7-BD2B-C375262EB9FB}"/>
              </a:ext>
            </a:extLst>
          </p:cNvPr>
          <p:cNvSpPr txBox="1">
            <a:spLocks/>
          </p:cNvSpPr>
          <p:nvPr/>
        </p:nvSpPr>
        <p:spPr>
          <a:xfrm>
            <a:off x="484630" y="1446820"/>
            <a:ext cx="7886698" cy="332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38F20D5-8075-4DC7-8C6E-3754B56B6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179763"/>
              </p:ext>
            </p:extLst>
          </p:nvPr>
        </p:nvGraphicFramePr>
        <p:xfrm>
          <a:off x="484630" y="1821211"/>
          <a:ext cx="7886699" cy="2961675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3211406796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2244829966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2946879910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747942869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3273624444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499730262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3040926172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2733415837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4282429432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482922"/>
                  </a:ext>
                </a:extLst>
              </a:tr>
              <a:tr h="3993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74327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TARAPACÁ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10.102.603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10.102.603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31354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ANTOFAGASTA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11.895.865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11.895.865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506.313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1460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ATACAMA FET - Covid - 19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6.498.554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6.498.554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61804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COQUIMBO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18.279.470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18.279.470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54669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VALPARAÍSO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25.443.904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25.443.904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820.720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686859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LDOR GRAL BERNARDO O'HIGGINS FET - Covid - 19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20.724.385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20.724.385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18377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MAULE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21.113.391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21.113.391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78600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BIOBÍO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34.322.268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34.322.268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1.157.395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81861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LA ARAUCANÍA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26.234.428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26.234.428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783.236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03902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LAGOS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22.286.138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22.286.138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082152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AYSÉN DEL GRAL CARLOS IBÁÑEZ DEL CAMPO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14.354.593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14.354.593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96.478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430184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MAGALLANES Y DE LA ANTÁRTICA CHILENA FET - Covid - 19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2.704.520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2.704.520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90934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METROPOLITANA DE SANTIAGO FET - Covid - 19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71.152.916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71.152.916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6.709.868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6867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RÍOS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15.294.588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15.294.588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46524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ARICA Y PARINACOTA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6.413.016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6.413.016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52569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ÑUBLE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17.288.510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17.288.510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6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34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0" y="764704"/>
            <a:ext cx="7886701" cy="55486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368982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3CD3C19-8441-46AF-8CC0-13F712FCF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856595"/>
              </p:ext>
            </p:extLst>
          </p:nvPr>
        </p:nvGraphicFramePr>
        <p:xfrm>
          <a:off x="539550" y="1734107"/>
          <a:ext cx="7886701" cy="39597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689857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223830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5302822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5814683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025656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779257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042009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8463063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1318164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65254049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55200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795205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268.546.660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-328.200.728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53.849.897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54525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55.001.342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54.938.839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13.975.490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0622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10.313.485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10.313.485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91852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85898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2584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24738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72175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1718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89248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07022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34432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Plan BIM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5854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40908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13396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4.512.904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50828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4.512.904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98990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3.879.109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3.879.109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378.279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28203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17835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73.977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776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84068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00849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2.824.076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2.824.076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9091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34.696.070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-327.014.328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3419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34.696.070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-327.014.328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24934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34.696.070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-327.014.328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27640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24.189.511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22.945.285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-1.244.226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7.994.378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4736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168.638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3737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24.020.873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22.776.647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-1.244.226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7.994.378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095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1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791148"/>
            <a:ext cx="789079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65148FB-F37C-4B3D-966E-6D9E2F443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975863"/>
              </p:ext>
            </p:extLst>
          </p:nvPr>
        </p:nvGraphicFramePr>
        <p:xfrm>
          <a:off x="534537" y="1840962"/>
          <a:ext cx="7886701" cy="2561170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803217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504086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4050551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1868389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618689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543515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802575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4987758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714416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43805181"/>
                    </a:ext>
                  </a:extLst>
                </a:gridCol>
              </a:tblGrid>
              <a:tr h="2268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858818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37118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136.185.769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136.185.769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30.676.230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5069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135.728.596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135.728.596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30.676.230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69146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73123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05860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48640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86189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CTEC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09875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95410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584.317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221.004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21039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13.716.327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13.716.327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3.198.489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45529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83.477.734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83.477.734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17.844.676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16589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35.491.999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35.491.999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9.323.496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33480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2569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17283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53541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191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6565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12702</Words>
  <Application>Microsoft Office PowerPoint</Application>
  <PresentationFormat>Presentación en pantalla (4:3)</PresentationFormat>
  <Paragraphs>7772</Paragraphs>
  <Slides>45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Diseño personalizado</vt:lpstr>
      <vt:lpstr>EJECUCIÓN ACUMULADA DE GASTOS PRESUPUESTARIOS AL MES DE MARZO DE 2021 PARTIDA 18: MINISTERIO DEL VIVIENDA Y URBANISMO</vt:lpstr>
      <vt:lpstr>Presentación de PowerPoint</vt:lpstr>
      <vt:lpstr>Presentación de PowerPoint</vt:lpstr>
      <vt:lpstr>Presentación de PowerPoint</vt:lpstr>
      <vt:lpstr>EJECUCIÓN ACUMULADA DE GASTOS A MARZO DE 2021  PARTIDA 18 MINISTERIO DE VIVIENDA Y URBANISMO</vt:lpstr>
      <vt:lpstr>EJECUCIÓN ACUMULADA DE GASTOS A MARZO DE 2021  PARTIDA 18 RESUMEN POR CAPÍTULOS</vt:lpstr>
      <vt:lpstr>EJECUCIÓN ACUMULADA DE GASTOS A MARZO DE 2021  PARTIDA 18 RESUMEN FET – Covid -19</vt:lpstr>
      <vt:lpstr>EJECUCIÓN ACUMULADA DE GASTOS A MARZO DE 2021  PARTIDA 18. CAPÍTULO 01. PROGRAMA 01: SUBSECRETARÍA DE VIVIENDA Y URBANISMO</vt:lpstr>
      <vt:lpstr>EJECUCIÓN ACUMULADA DE GASTOS A MARZO DE 2021  PARTIDA 18. CAPÍTULO 01. PROGRAMA 01: SUBSECRETARÍA DE VIVIENDA Y URBANISMO</vt:lpstr>
      <vt:lpstr>EJECUCIÓN ACUMULADA DE GASTOS A MARZO DE 2021  PARTIDA 18. CAPÍTULO 01. PROGRAMA 01: SUBSECRETARÍA DE VIVIENDA Y URBANISMO FET – Covid - 19</vt:lpstr>
      <vt:lpstr>EJECUCIÓN ACUMULADA DE GASTOS A MARZO DE 2021  PARTIDA 18. CAPÍTULO 01. PROGRAMA 02: ASENTAMIENTOS PRECARIOS</vt:lpstr>
      <vt:lpstr>EJECUCIÓN ACUMULADA DE GASTOS A MARZO DE 2021  PARTIDA 18. CAPÍTULO 01. PROGRAMA 04: RECUPERACIÓN DE BARRIOS</vt:lpstr>
      <vt:lpstr>EJECUCIÓN ACUMULADA DE GASTOS A MARZO DE 2021  PARTIDA 18. CAPÍTULO 02. PROGRAMA 01: PARQUE METROPOLITANO</vt:lpstr>
      <vt:lpstr>EJECUCIÓN ACUMULADA DE GASTOS A MARZO DE 2021  PARTIDA 18. CAPÍTULO 21. PROGRAMA 01: SERVIU I REGIÓN</vt:lpstr>
      <vt:lpstr>EJECUCIÓN ACUMULADA DE GASTOS A MARZO DE 2021  PARTIDA 18. CAPÍTULO 21. PROGRAMA 01: SERVIU I REGIÓN  FET – Covid - 19</vt:lpstr>
      <vt:lpstr>EJECUCIÓN ACUMULADA DE GASTOS A MARZO DE 2021  PARTIDA 18. CAPÍTULO 22. PROGRAMA 01: SERVIU II REGIÓN</vt:lpstr>
      <vt:lpstr>EJECUCIÓN ACUMULADA DE GASTOS A MARZO DE 2021  PARTIDA 18. CAPÍTULO 22. PROGRAMA 01: SERVIU II REGIÓN FET – Covid - 19</vt:lpstr>
      <vt:lpstr>EJECUCIÓN ACUMULADA DE GASTOS A MARZO DE 2021  PARTIDA 18. CAPÍTULO 23. PROGRAMA 01: SERVIU III REGIÓN</vt:lpstr>
      <vt:lpstr>EJECUCIÓN ACUMULADA DE GASTOS A MARZO DE 2021  PARTIDA 18. CAPÍTULO 23. PROGRAMA 01: SERVIU III REGIÓN FET – Covid - 19</vt:lpstr>
      <vt:lpstr>EJECUCIÓN ACUMULADA DE GASTOS A MARZO DE 2021  PARTIDA 18. CAPÍTULO 24. PROGRAMA 01: SERVIU IV REGIÓN</vt:lpstr>
      <vt:lpstr>EJECUCIÓN ACUMULADA DE GASTOS A MARZO DE 2021  PARTIDA 18. CAPÍTULO 24. PROGRAMA 01: SERVIU IV REGIÓN FET – Covid - 19</vt:lpstr>
      <vt:lpstr>EJECUCIÓN ACUMULADA DE GASTOS A MARZO DE 2021  PARTIDA 18. CAPÍTULO 25. PROGRAMA 01: SERVIU V REGIÓN</vt:lpstr>
      <vt:lpstr>EJECUCIÓN ACUMULADA DE GASTOS A MARZO DE 2021  PARTIDA 18. CAPÍTULO 25. PROGRAMA 01: SERVIU V REGIÓN FET – Covid - 19</vt:lpstr>
      <vt:lpstr>EJECUCIÓN ACUMULADA DE GASTOS A MARZO DE 2021  PARTIDA 18. CAPÍTULO 26. PROGRAMA 01: SERVIU VI REGIÓN</vt:lpstr>
      <vt:lpstr>EJECUCIÓN ACUMULADA DE GASTOS A MARZO DE 2021  PARTIDA 18. CAPÍTULO 26. PROGRAMA 01: SERVIU VI REGIÓN FET – Covid - 19</vt:lpstr>
      <vt:lpstr>EJECUCIÓN ACUMULADA DE GASTOS A MARZO DE 2021  PARTIDA 18. CAPÍTULO 27. PROGRAMA 01: SERVIU VII REGIÓN</vt:lpstr>
      <vt:lpstr>EJECUCIÓN ACUMULADA DE GASTOS A MARZO DE 2021  PARTIDA 18. CAPÍTULO 27. PROGRAMA 01: SERVIU VII REGIÓN FET – Covid - 19</vt:lpstr>
      <vt:lpstr>EJECUCIÓN ACUMULADA DE GASTOS A MARZO DE 2021  PARTIDA 18. CAPÍTULO 28. PROGRAMA 01: SERVIU VIII REGIÓN</vt:lpstr>
      <vt:lpstr>EJECUCIÓN ACUMULADA DE GASTOS A MARZO DE 2021  PARTIDA 18. CAPÍTULO 28. PROGRAMA 01: SERVIU VIII REGIÓN FET – Covid - 19</vt:lpstr>
      <vt:lpstr>EJECUCIÓN ACUMULADA DE GASTOS A MARZO DE 2021  PARTIDA 18. CAPÍTULO 29. PROGRAMA 01: SERVIU IX REGIÓN</vt:lpstr>
      <vt:lpstr>EJECUCIÓN ACUMULADA DE GASTOS A MARZO DE 2021  PARTIDA 18. CAPÍTULO 29. PROGRAMA 01: SERVIU IX REGIÓN FET – Covid - 19</vt:lpstr>
      <vt:lpstr>EJECUCIÓN ACUMULADA DE GASTOS A MARZO DE 2021  PARTIDA 18. CAPÍTULO 30. PROGRAMA 01: SERVIU X REGIÓN</vt:lpstr>
      <vt:lpstr>EJECUCIÓN ACUMULADA DE GASTOS A MARZO DE 2021  PARTIDA 18. CAPÍTULO 30. PROGRAMA 01: SERVIU X REGIÓN FET – Covid - 19</vt:lpstr>
      <vt:lpstr>EJECUCIÓN ACUMULADA DE GASTOS A MARZO DE 2021  PARTIDA 18. CAPÍTULO 31. PROGRAMA 01: SERVIU XI REGIÓN</vt:lpstr>
      <vt:lpstr>EJECUCIÓN ACUMULADA DE GASTOS A MARZO DE 2021  PARTIDA 18. CAPÍTULO 31. PROGRAMA 01: SERVIU XI REGIÓN FET – Covid - 19</vt:lpstr>
      <vt:lpstr>EJECUCIÓN ACUMULADA DE GASTOS A MARZO DE 2021  PARTIDA 18. CAPÍTULO 32. PROGRAMA 01: SERVIU XII REGIÓN</vt:lpstr>
      <vt:lpstr>EJECUCIÓN ACUMULADA DE GASTOS A MARZO DE 2021  PARTIDA 18. CAPÍTULO 32. PROGRAMA 01: SERVIU XII REGIÓN FET – Covid - 19</vt:lpstr>
      <vt:lpstr>EJECUCIÓN ACUMULADA DE GASTOS A MARZO DE 2021  PARTIDA 18. CAPÍTULO 33. PROGRAMA 01: SERVIU REGIÓN METROPOLITANA</vt:lpstr>
      <vt:lpstr>EJECUCIÓN ACUMULADA DE GASTOS A MARZO DE 2021  PARTIDA 18. CAPÍTULO 33. PROGRAMA 01: SERVIU REGIÓN METROPOLITANA FET – Covid - 19</vt:lpstr>
      <vt:lpstr>EJECUCIÓN ACUMULADA DE GASTOS A MARZO DE 2021  PARTIDA 18. CAPÍTULO 34. PROGRAMA 01: SERVIU XIV REGIÓN</vt:lpstr>
      <vt:lpstr>EJECUCIÓN ACUMULADA DE GASTOS A MARZO DE 2021  PARTIDA 18. CAPÍTULO 34. PROGRAMA 01: SERVIU XIV REGIÓN FET – Covid - 19</vt:lpstr>
      <vt:lpstr>EJECUCIÓN ACUMULADA DE GASTOS A MARZO DE 2021  PARTIDA 18. CAPÍTULO 35. PROGRAMA 01: SERVIU XV REGIÓN</vt:lpstr>
      <vt:lpstr>EJECUCIÓN ACUMULADA DE GASTOS A MARZO DE 2021  PARTIDA 18. CAPÍTULO 35. PROGRAMA 01: SERVIU XV REGIÓN FET – Covid - 19</vt:lpstr>
      <vt:lpstr>EJECUCIÓN ACUMULADA DE GASTOS A MARZO DE 2021  PARTIDA 18. CAPÍTULO 36. PROGRAMA 01: SERVIU XVI REGIÓN</vt:lpstr>
      <vt:lpstr>EJECUCIÓN ACUMULADA DE GASTOS A MARZO DE 2021  PARTIDA 18. CAPÍTULO 36. PROGRAMA 01: SERVIU XVI REGIÓN FET – Covid - 19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Presupuesto</cp:lastModifiedBy>
  <cp:revision>89</cp:revision>
  <dcterms:created xsi:type="dcterms:W3CDTF">2019-12-13T17:53:17Z</dcterms:created>
  <dcterms:modified xsi:type="dcterms:W3CDTF">2021-05-10T14:26:17Z</dcterms:modified>
</cp:coreProperties>
</file>