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4196456"/>
        <c:axId val="494197240"/>
      </c:lineChart>
      <c:lineChart>
        <c:grouping val="standard"/>
        <c:varyColors val="0"/>
        <c:ser>
          <c:idx val="1"/>
          <c:order val="2"/>
          <c:tx>
            <c:strRef>
              <c:f>'[17.xlsx]Partida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3340974085706918E-2"/>
                  <c:y val="2.9028997438922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98120572217289E-2"/>
                  <c:y val="2.6778207209070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706666234715096E-2"/>
                  <c:y val="4.8606564816354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31487770834962E-2"/>
                  <c:y val="4.3204308183927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17'!$D$20:$F$20</c:f>
              <c:numCache>
                <c:formatCode>0.0%</c:formatCode>
                <c:ptCount val="3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4141184"/>
        <c:axId val="494143928"/>
      </c:lineChart>
      <c:catAx>
        <c:axId val="494196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4197240"/>
        <c:crosses val="autoZero"/>
        <c:auto val="1"/>
        <c:lblAlgn val="ctr"/>
        <c:lblOffset val="100"/>
        <c:noMultiLvlLbl val="0"/>
      </c:catAx>
      <c:valAx>
        <c:axId val="4941972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4196456"/>
        <c:crosses val="autoZero"/>
        <c:crossBetween val="between"/>
        <c:majorUnit val="0.2"/>
      </c:valAx>
      <c:valAx>
        <c:axId val="494143928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494141184"/>
        <c:crosses val="max"/>
        <c:crossBetween val="between"/>
      </c:valAx>
      <c:catAx>
        <c:axId val="494141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41439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17'!$D$27:$F$27</c:f>
              <c:numCache>
                <c:formatCode>0.0%</c:formatCode>
                <c:ptCount val="3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4176856"/>
        <c:axId val="494174504"/>
      </c:barChart>
      <c:catAx>
        <c:axId val="494176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4174504"/>
        <c:crosses val="autoZero"/>
        <c:auto val="1"/>
        <c:lblAlgn val="ctr"/>
        <c:lblOffset val="100"/>
        <c:noMultiLvlLbl val="0"/>
      </c:catAx>
      <c:valAx>
        <c:axId val="494174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4176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abril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112235"/>
              </p:ext>
            </p:extLst>
          </p:nvPr>
        </p:nvGraphicFramePr>
        <p:xfrm>
          <a:off x="476003" y="2086087"/>
          <a:ext cx="8210795" cy="3647168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882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6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0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3.596.754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1.417.553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565.182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571.013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49592"/>
              </p:ext>
            </p:extLst>
          </p:nvPr>
        </p:nvGraphicFramePr>
        <p:xfrm>
          <a:off x="530871" y="2305388"/>
          <a:ext cx="8155928" cy="2635777"/>
        </p:xfrm>
        <a:graphic>
          <a:graphicData uri="http://schemas.openxmlformats.org/drawingml/2006/table">
            <a:tbl>
              <a:tblPr/>
              <a:tblGrid>
                <a:gridCol w="883504"/>
                <a:gridCol w="326368"/>
                <a:gridCol w="326368"/>
                <a:gridCol w="2294475"/>
                <a:gridCol w="883504"/>
                <a:gridCol w="883504"/>
                <a:gridCol w="883504"/>
                <a:gridCol w="883504"/>
                <a:gridCol w="791197"/>
              </a:tblGrid>
              <a:tr h="2129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22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95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698" y="50849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362317"/>
              </p:ext>
            </p:extLst>
          </p:nvPr>
        </p:nvGraphicFramePr>
        <p:xfrm>
          <a:off x="518865" y="2087444"/>
          <a:ext cx="8167934" cy="2565690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2255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07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6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852.124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5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81516"/>
              </p:ext>
            </p:extLst>
          </p:nvPr>
        </p:nvGraphicFramePr>
        <p:xfrm>
          <a:off x="518864" y="2360236"/>
          <a:ext cx="8167935" cy="236490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79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67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28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1.134.693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1.065.411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35897"/>
              </p:ext>
            </p:extLst>
          </p:nvPr>
        </p:nvGraphicFramePr>
        <p:xfrm>
          <a:off x="395625" y="166555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582782"/>
              </p:ext>
            </p:extLst>
          </p:nvPr>
        </p:nvGraphicFramePr>
        <p:xfrm>
          <a:off x="417237" y="1608138"/>
          <a:ext cx="8210797" cy="4341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280360"/>
              </p:ext>
            </p:extLst>
          </p:nvPr>
        </p:nvGraphicFramePr>
        <p:xfrm>
          <a:off x="466600" y="1761595"/>
          <a:ext cx="8210797" cy="4187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56452"/>
              </p:ext>
            </p:extLst>
          </p:nvPr>
        </p:nvGraphicFramePr>
        <p:xfrm>
          <a:off x="606313" y="2189760"/>
          <a:ext cx="7638095" cy="2967431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2"/>
              </a:tblGrid>
              <a:tr h="22609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24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9.312.058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23.684.948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5.941.312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494824,3%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511735"/>
              </p:ext>
            </p:extLst>
          </p:nvPr>
        </p:nvGraphicFramePr>
        <p:xfrm>
          <a:off x="585599" y="2159129"/>
          <a:ext cx="7817728" cy="2710029"/>
        </p:xfrm>
        <a:graphic>
          <a:graphicData uri="http://schemas.openxmlformats.org/drawingml/2006/table">
            <a:tbl>
              <a:tblPr/>
              <a:tblGrid>
                <a:gridCol w="324522"/>
                <a:gridCol w="324522"/>
                <a:gridCol w="2910960"/>
                <a:gridCol w="869718"/>
                <a:gridCol w="869718"/>
                <a:gridCol w="869718"/>
                <a:gridCol w="869718"/>
                <a:gridCol w="778852"/>
              </a:tblGrid>
              <a:tr h="202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0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16.105.274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16465"/>
              </p:ext>
            </p:extLst>
          </p:nvPr>
        </p:nvGraphicFramePr>
        <p:xfrm>
          <a:off x="405026" y="2132853"/>
          <a:ext cx="8210796" cy="4104449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679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3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6.843.369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1.933.683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1.090.745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3463770,0%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3463770,0%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87156"/>
              </p:ext>
            </p:extLst>
          </p:nvPr>
        </p:nvGraphicFramePr>
        <p:xfrm>
          <a:off x="582091" y="2185223"/>
          <a:ext cx="8104711" cy="3404020"/>
        </p:xfrm>
        <a:graphic>
          <a:graphicData uri="http://schemas.openxmlformats.org/drawingml/2006/table">
            <a:tbl>
              <a:tblPr/>
              <a:tblGrid>
                <a:gridCol w="811986"/>
                <a:gridCol w="299950"/>
                <a:gridCol w="299950"/>
                <a:gridCol w="2717729"/>
                <a:gridCol w="811986"/>
                <a:gridCol w="811986"/>
                <a:gridCol w="811986"/>
                <a:gridCol w="811986"/>
                <a:gridCol w="727152"/>
              </a:tblGrid>
              <a:tr h="1852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7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49451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955864"/>
              </p:ext>
            </p:extLst>
          </p:nvPr>
        </p:nvGraphicFramePr>
        <p:xfrm>
          <a:off x="474241" y="2255346"/>
          <a:ext cx="8212557" cy="2469796"/>
        </p:xfrm>
        <a:graphic>
          <a:graphicData uri="http://schemas.openxmlformats.org/drawingml/2006/table">
            <a:tbl>
              <a:tblPr/>
              <a:tblGrid>
                <a:gridCol w="822790"/>
                <a:gridCol w="303942"/>
                <a:gridCol w="303942"/>
                <a:gridCol w="2753895"/>
                <a:gridCol w="822790"/>
                <a:gridCol w="822790"/>
                <a:gridCol w="822790"/>
                <a:gridCol w="822790"/>
                <a:gridCol w="736828"/>
              </a:tblGrid>
              <a:tr h="2171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4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4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1613</Words>
  <Application>Microsoft Office PowerPoint</Application>
  <PresentationFormat>Presentación en pantalla (4:3)</PresentationFormat>
  <Paragraphs>964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MARZO DE 2021 PARTIDA 17: MINISTERIO DE MINERÍA</vt:lpstr>
      <vt:lpstr>EJECUCIÓN ACUMULADA DE GASTOS A MARZO DE 2021  PARTIDA 17 MINISTERIO DE MINERÍA</vt:lpstr>
      <vt:lpstr>EJECUCIÓN ACUMULADA DE GASTOS A MARZO DE 2021  PARTIDA 17 MINISTERIO DE MINERÍA</vt:lpstr>
      <vt:lpstr>EJECUCIÓN ACUMULADA DE GASTOS A MARZO DE 2021  PARTIDA 17 MINISTERIO DE MINERÍA</vt:lpstr>
      <vt:lpstr>EJECUCIÓN ACUMULADA DE GASTOS A MARZO DE 2021 PARTIDA 17 MINISTERIO DE MINERÍA</vt:lpstr>
      <vt:lpstr>EJECUCIÓN ACUMULADA DE GASTOS A MARZO DE 2021  PARTIDA 17 MINISTERIO DE MINERÍA RESUMEN POR CAPÍTULOS</vt:lpstr>
      <vt:lpstr>EJECUCIÓN ACUMULADA DE GASTOS A MARZO DE 2021  PARTIDA 17. CAPÍTULO 01. PROGRAMA 01: SECRETARÍA Y ADMINISTRACIÓN GENERAL</vt:lpstr>
      <vt:lpstr>EJECUCIÓN ACUMULADA DE GASTOS A MARZO DE 2021 PARTIDA 17. CAPÍTULO 01. PROGRAMA 02:  FOMENTO DE LA PEQUEÑA Y MEDIANA MINERÍA</vt:lpstr>
      <vt:lpstr>EJECUCIÓN ACUMULADA DE GASTOS A MARZO DE 2021  PARTIDA 17. CAPÍTULO 02. PROGRAMA 01:  COMISIÓN CHILENA DEL COBRE</vt:lpstr>
      <vt:lpstr>EJECUCIÓN ACUMULADA DE GASTOS A MARZO DE 2021 PARTIDA 17. CAPÍTULO 03. PROGRAMA 01:  SERVICIO NACIONAL DE GEOLOGÍA Y MINERÍA</vt:lpstr>
      <vt:lpstr>EJECUCIÓN ACUMULADA DE GASTOS A MARZO DE 2021 PARTIDA 17. CAPÍTULO 03. PROGRAMA 02:  RED NACIONAL DE VIGILANCIA VOLCÁNICA</vt:lpstr>
      <vt:lpstr>EJECUCIÓN ACUMULADA DE GASTOS A MARZO DE 2021 PARTIDA 17. CAPÍTULO 03. PROGRAMA 03:  PLAN NACIONAL DE GEOLOGÍA</vt:lpstr>
      <vt:lpstr>EJECUCIÓN ACUMULADA DE GASTOS A MARZO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320</cp:revision>
  <cp:lastPrinted>2019-06-03T14:10:49Z</cp:lastPrinted>
  <dcterms:created xsi:type="dcterms:W3CDTF">2016-06-23T13:38:47Z</dcterms:created>
  <dcterms:modified xsi:type="dcterms:W3CDTF">2021-05-06T22:49:47Z</dcterms:modified>
</cp:coreProperties>
</file>